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479" r:id="rId2"/>
    <p:sldId id="264" r:id="rId3"/>
    <p:sldId id="260" r:id="rId4"/>
    <p:sldId id="265" r:id="rId5"/>
    <p:sldId id="266" r:id="rId6"/>
    <p:sldId id="267" r:id="rId7"/>
    <p:sldId id="263" r:id="rId8"/>
    <p:sldId id="268" r:id="rId9"/>
    <p:sldId id="269" r:id="rId10"/>
    <p:sldId id="270" r:id="rId11"/>
    <p:sldId id="271" r:id="rId12"/>
    <p:sldId id="272" r:id="rId13"/>
    <p:sldId id="480"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1" autoAdjust="0"/>
    <p:restoredTop sz="94660"/>
  </p:normalViewPr>
  <p:slideViewPr>
    <p:cSldViewPr snapToGrid="0">
      <p:cViewPr varScale="1">
        <p:scale>
          <a:sx n="88" d="100"/>
          <a:sy n="88"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52E66-CBDB-4806-9B43-B55475D63F63}" type="datetimeFigureOut">
              <a:rPr lang="fr-FR" smtClean="0"/>
              <a:t>08/11/2021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8EA9C-E4E2-419C-8E68-C4E69E39939D}" type="slidenum">
              <a:rPr lang="fr-FR" smtClean="0"/>
              <a:t>‹N°›</a:t>
            </a:fld>
            <a:endParaRPr lang="fr-FR"/>
          </a:p>
        </p:txBody>
      </p:sp>
    </p:spTree>
    <p:extLst>
      <p:ext uri="{BB962C8B-B14F-4D97-AF65-F5344CB8AC3E}">
        <p14:creationId xmlns:p14="http://schemas.microsoft.com/office/powerpoint/2010/main" val="192998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A77BC-7171-4A19-A9FC-351804BAF9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52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A2BBF5-FB64-4BDD-8D51-5B7EF9417D99}"/>
              </a:ext>
            </a:extLst>
          </p:cNvPr>
          <p:cNvSpPr/>
          <p:nvPr/>
        </p:nvSpPr>
        <p:spPr>
          <a:xfrm>
            <a:off x="0" y="366"/>
            <a:ext cx="9144000" cy="6093296"/>
          </a:xfrm>
          <a:prstGeom prst="rect">
            <a:avLst/>
          </a:prstGeom>
          <a:solidFill>
            <a:srgbClr val="008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2" dirty="0"/>
          </a:p>
        </p:txBody>
      </p:sp>
      <p:pic>
        <p:nvPicPr>
          <p:cNvPr id="8" name="Image 7" descr="AngleBlanc.png">
            <a:extLst>
              <a:ext uri="{FF2B5EF4-FFF2-40B4-BE49-F238E27FC236}">
                <a16:creationId xmlns:a16="http://schemas.microsoft.com/office/drawing/2014/main" id="{DA573891-1AAB-4882-B2B3-A07F8E32E952}"/>
              </a:ext>
            </a:extLst>
          </p:cNvPr>
          <p:cNvPicPr>
            <a:picLocks noChangeAspect="1"/>
          </p:cNvPicPr>
          <p:nvPr/>
        </p:nvPicPr>
        <p:blipFill>
          <a:blip r:embed="rId2"/>
          <a:stretch>
            <a:fillRect/>
          </a:stretch>
        </p:blipFill>
        <p:spPr>
          <a:xfrm>
            <a:off x="7488324" y="476675"/>
            <a:ext cx="1242139" cy="1715383"/>
          </a:xfrm>
          <a:prstGeom prst="rect">
            <a:avLst/>
          </a:prstGeom>
        </p:spPr>
      </p:pic>
      <p:sp>
        <p:nvSpPr>
          <p:cNvPr id="2" name="Titre 1">
            <a:extLst>
              <a:ext uri="{FF2B5EF4-FFF2-40B4-BE49-F238E27FC236}">
                <a16:creationId xmlns:a16="http://schemas.microsoft.com/office/drawing/2014/main" id="{DD1FD4F8-A211-47C7-AE9E-ABE29B1552E8}"/>
              </a:ext>
            </a:extLst>
          </p:cNvPr>
          <p:cNvSpPr>
            <a:spLocks noGrp="1"/>
          </p:cNvSpPr>
          <p:nvPr>
            <p:ph type="ctrTitle"/>
          </p:nvPr>
        </p:nvSpPr>
        <p:spPr>
          <a:xfrm>
            <a:off x="467544" y="2089758"/>
            <a:ext cx="5805264" cy="1914525"/>
          </a:xfrm>
        </p:spPr>
        <p:txBody>
          <a:bodyPr anchor="b"/>
          <a:lstStyle>
            <a:lvl1pPr marL="0" indent="0" algn="l">
              <a:tabLst/>
              <a:defRPr sz="3375">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133A014-5A6A-4E71-AE72-D7066F964F28}"/>
              </a:ext>
            </a:extLst>
          </p:cNvPr>
          <p:cNvSpPr>
            <a:spLocks noGrp="1"/>
          </p:cNvSpPr>
          <p:nvPr>
            <p:ph type="subTitle" idx="1"/>
          </p:nvPr>
        </p:nvSpPr>
        <p:spPr>
          <a:xfrm>
            <a:off x="467544" y="4077078"/>
            <a:ext cx="5805264" cy="1183109"/>
          </a:xfrm>
        </p:spPr>
        <p:txBody>
          <a:bodyPr/>
          <a:lstStyle>
            <a:lvl1pPr marL="0" indent="0" algn="l">
              <a:buNone/>
              <a:defRPr sz="1351" b="0">
                <a:solidFill>
                  <a:schemeClr val="bg1"/>
                </a:solidFill>
                <a:latin typeface="+mn-lt"/>
              </a:defRPr>
            </a:lvl1pPr>
            <a:lvl2pPr marL="257178" indent="0" algn="ctr">
              <a:buNone/>
              <a:defRPr sz="1125"/>
            </a:lvl2pPr>
            <a:lvl3pPr marL="514357" indent="0" algn="ctr">
              <a:buNone/>
              <a:defRPr sz="1012"/>
            </a:lvl3pPr>
            <a:lvl4pPr marL="771535" indent="0" algn="ctr">
              <a:buNone/>
              <a:defRPr sz="900"/>
            </a:lvl4pPr>
            <a:lvl5pPr marL="1028713" indent="0" algn="ctr">
              <a:buNone/>
              <a:defRPr sz="900"/>
            </a:lvl5pPr>
            <a:lvl6pPr marL="1285891" indent="0" algn="ctr">
              <a:buNone/>
              <a:defRPr sz="900"/>
            </a:lvl6pPr>
            <a:lvl7pPr marL="1543070" indent="0" algn="ctr">
              <a:buNone/>
              <a:defRPr sz="900"/>
            </a:lvl7pPr>
            <a:lvl8pPr marL="1800248" indent="0" algn="ctr">
              <a:buNone/>
              <a:defRPr sz="900"/>
            </a:lvl8pPr>
            <a:lvl9pPr marL="2057426" indent="0" algn="ctr">
              <a:buNone/>
              <a:defRPr sz="900"/>
            </a:lvl9pPr>
          </a:lstStyle>
          <a:p>
            <a:r>
              <a:rPr lang="fr-FR"/>
              <a:t>Modifiez le style des sous-titres du masque</a:t>
            </a:r>
            <a:endParaRPr lang="fr-FR" dirty="0"/>
          </a:p>
        </p:txBody>
      </p:sp>
      <p:pic>
        <p:nvPicPr>
          <p:cNvPr id="10" name="Image 9">
            <a:extLst>
              <a:ext uri="{FF2B5EF4-FFF2-40B4-BE49-F238E27FC236}">
                <a16:creationId xmlns:a16="http://schemas.microsoft.com/office/drawing/2014/main" id="{AB934475-C616-4F01-BE04-43ECC94796A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783" b="23341"/>
          <a:stretch/>
        </p:blipFill>
        <p:spPr>
          <a:xfrm>
            <a:off x="5889808" y="6126478"/>
            <a:ext cx="3237566" cy="703812"/>
          </a:xfrm>
          <a:prstGeom prst="rect">
            <a:avLst/>
          </a:prstGeom>
        </p:spPr>
      </p:pic>
    </p:spTree>
    <p:extLst>
      <p:ext uri="{BB962C8B-B14F-4D97-AF65-F5344CB8AC3E}">
        <p14:creationId xmlns:p14="http://schemas.microsoft.com/office/powerpoint/2010/main" val="341574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de section">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2362096" y="1394634"/>
            <a:ext cx="4419815" cy="1067149"/>
          </a:xfrm>
        </p:spPr>
        <p:txBody>
          <a:bodyPr anchor="ctr">
            <a:normAutofit/>
          </a:bodyPr>
          <a:lstStyle>
            <a:lvl1pPr marL="0" indent="0" algn="ctr">
              <a:tabLst/>
              <a:defRPr sz="2700"/>
            </a:lvl1pPr>
          </a:lstStyle>
          <a:p>
            <a:r>
              <a:rPr lang="fr-FR" dirty="0"/>
              <a:t>Sommaire </a:t>
            </a:r>
            <a:br>
              <a:rPr lang="fr-FR" dirty="0"/>
            </a:br>
            <a:r>
              <a:rPr lang="fr-FR" dirty="0"/>
              <a:t>de section</a:t>
            </a:r>
          </a:p>
        </p:txBody>
      </p:sp>
      <p:sp>
        <p:nvSpPr>
          <p:cNvPr id="2" name="Espace réservé du pied de page 1">
            <a:extLst>
              <a:ext uri="{FF2B5EF4-FFF2-40B4-BE49-F238E27FC236}">
                <a16:creationId xmlns:a16="http://schemas.microsoft.com/office/drawing/2014/main" id="{1DBCA2EB-E878-450D-AEFB-CB05591CA82B}"/>
              </a:ext>
            </a:extLst>
          </p:cNvPr>
          <p:cNvSpPr>
            <a:spLocks noGrp="1"/>
          </p:cNvSpPr>
          <p:nvPr>
            <p:ph type="ftr" sz="quarter" idx="10"/>
          </p:nvPr>
        </p:nvSpPr>
        <p:spPr/>
        <p:txBody>
          <a:bodyPr/>
          <a:lstStyle/>
          <a:p>
            <a:r>
              <a:rPr lang="fr-FR"/>
              <a:t>Pied de page à insérer ici</a:t>
            </a:r>
            <a:endParaRPr lang="fr-FR" dirty="0"/>
          </a:p>
        </p:txBody>
      </p:sp>
      <p:grpSp>
        <p:nvGrpSpPr>
          <p:cNvPr id="4" name="Groupe 3">
            <a:extLst>
              <a:ext uri="{FF2B5EF4-FFF2-40B4-BE49-F238E27FC236}">
                <a16:creationId xmlns:a16="http://schemas.microsoft.com/office/drawing/2014/main" id="{3184D1F5-8B35-4665-9423-2C5834BB17EC}"/>
              </a:ext>
            </a:extLst>
          </p:cNvPr>
          <p:cNvGrpSpPr/>
          <p:nvPr/>
        </p:nvGrpSpPr>
        <p:grpSpPr>
          <a:xfrm>
            <a:off x="1857564" y="728617"/>
            <a:ext cx="5428879" cy="2399180"/>
            <a:chOff x="1940388" y="104138"/>
            <a:chExt cx="7238505" cy="2399180"/>
          </a:xfrm>
        </p:grpSpPr>
        <p:pic>
          <p:nvPicPr>
            <p:cNvPr id="6" name="Image 5">
              <a:extLst>
                <a:ext uri="{FF2B5EF4-FFF2-40B4-BE49-F238E27FC236}">
                  <a16:creationId xmlns:a16="http://schemas.microsoft.com/office/drawing/2014/main" id="{A8EB67CE-C80C-4F49-A7B4-51BAF20EFA2F}"/>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12143" y="104138"/>
              <a:ext cx="666750" cy="666750"/>
            </a:xfrm>
            <a:prstGeom prst="rect">
              <a:avLst/>
            </a:prstGeom>
            <a:noFill/>
            <a:ln>
              <a:noFill/>
            </a:ln>
          </p:spPr>
        </p:pic>
        <p:pic>
          <p:nvPicPr>
            <p:cNvPr id="7" name="Image 6">
              <a:extLst>
                <a:ext uri="{FF2B5EF4-FFF2-40B4-BE49-F238E27FC236}">
                  <a16:creationId xmlns:a16="http://schemas.microsoft.com/office/drawing/2014/main" id="{2C417520-7755-47B3-96B0-CA7C60DC29AE}"/>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10800000">
              <a:off x="1940388" y="1840780"/>
              <a:ext cx="662538" cy="662538"/>
            </a:xfrm>
            <a:prstGeom prst="rect">
              <a:avLst/>
            </a:prstGeom>
            <a:noFill/>
            <a:ln>
              <a:noFill/>
            </a:ln>
          </p:spPr>
        </p:pic>
      </p:grpSp>
      <p:sp>
        <p:nvSpPr>
          <p:cNvPr id="8" name="Espace réservé du texte 7">
            <a:extLst>
              <a:ext uri="{FF2B5EF4-FFF2-40B4-BE49-F238E27FC236}">
                <a16:creationId xmlns:a16="http://schemas.microsoft.com/office/drawing/2014/main" id="{93F9F8A7-2CC2-44D4-87E3-A272E15D6EEE}"/>
              </a:ext>
            </a:extLst>
          </p:cNvPr>
          <p:cNvSpPr>
            <a:spLocks noGrp="1"/>
          </p:cNvSpPr>
          <p:nvPr>
            <p:ph type="body" sz="quarter" idx="11" hasCustomPrompt="1"/>
          </p:nvPr>
        </p:nvSpPr>
        <p:spPr>
          <a:xfrm>
            <a:off x="2614615" y="3429000"/>
            <a:ext cx="3621881" cy="2334958"/>
          </a:xfrm>
        </p:spPr>
        <p:txBody>
          <a:bodyPr>
            <a:normAutofit/>
          </a:bodyPr>
          <a:lstStyle>
            <a:lvl1pPr marL="289326" indent="-289326" algn="ctr">
              <a:buClr>
                <a:schemeClr val="accent1"/>
              </a:buClr>
              <a:buSzPct val="100000"/>
              <a:buFont typeface="+mj-lt"/>
              <a:buAutoNum type="arabicPeriod"/>
              <a:defRPr sz="1575" b="0">
                <a:latin typeface="+mn-lt"/>
              </a:defRPr>
            </a:lvl1pPr>
          </a:lstStyle>
          <a:p>
            <a:pPr lvl="0"/>
            <a:r>
              <a:rPr lang="fr-FR" dirty="0"/>
              <a:t>Sommaire</a:t>
            </a:r>
          </a:p>
          <a:p>
            <a:pPr lvl="0"/>
            <a:endParaRPr lang="fr-FR" dirty="0"/>
          </a:p>
        </p:txBody>
      </p:sp>
      <p:pic>
        <p:nvPicPr>
          <p:cNvPr id="10"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A6105D7A-9295-48EB-BADD-856387D4877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8909906">
            <a:off x="6863262" y="472360"/>
            <a:ext cx="476505"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C196D1B4-C11F-4B91-8078-56FE4E260C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8121566">
            <a:off x="1799706" y="2374290"/>
            <a:ext cx="476505"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7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intervenants">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2133714" y="1128107"/>
            <a:ext cx="4876576" cy="1600200"/>
          </a:xfrm>
        </p:spPr>
        <p:txBody>
          <a:bodyPr anchor="ctr">
            <a:normAutofit/>
          </a:bodyPr>
          <a:lstStyle>
            <a:lvl1pPr marL="0" indent="0" algn="ctr">
              <a:tabLst/>
              <a:defRPr sz="2700"/>
            </a:lvl1pPr>
          </a:lstStyle>
          <a:p>
            <a:r>
              <a:rPr lang="fr-FR" dirty="0"/>
              <a:t>Titre de section</a:t>
            </a:r>
          </a:p>
        </p:txBody>
      </p:sp>
      <p:sp>
        <p:nvSpPr>
          <p:cNvPr id="2" name="Espace réservé du pied de page 1">
            <a:extLst>
              <a:ext uri="{FF2B5EF4-FFF2-40B4-BE49-F238E27FC236}">
                <a16:creationId xmlns:a16="http://schemas.microsoft.com/office/drawing/2014/main" id="{1DBCA2EB-E878-450D-AEFB-CB05591CA82B}"/>
              </a:ext>
            </a:extLst>
          </p:cNvPr>
          <p:cNvSpPr>
            <a:spLocks noGrp="1"/>
          </p:cNvSpPr>
          <p:nvPr>
            <p:ph type="ftr" sz="quarter" idx="10"/>
          </p:nvPr>
        </p:nvSpPr>
        <p:spPr/>
        <p:txBody>
          <a:bodyPr/>
          <a:lstStyle/>
          <a:p>
            <a:r>
              <a:rPr lang="fr-FR"/>
              <a:t>Pied de page à insérer ici</a:t>
            </a:r>
            <a:endParaRPr lang="fr-FR" dirty="0"/>
          </a:p>
        </p:txBody>
      </p:sp>
      <p:sp>
        <p:nvSpPr>
          <p:cNvPr id="8" name="Espace réservé du texte 7">
            <a:extLst>
              <a:ext uri="{FF2B5EF4-FFF2-40B4-BE49-F238E27FC236}">
                <a16:creationId xmlns:a16="http://schemas.microsoft.com/office/drawing/2014/main" id="{93F9F8A7-2CC2-44D4-87E3-A272E15D6EEE}"/>
              </a:ext>
            </a:extLst>
          </p:cNvPr>
          <p:cNvSpPr>
            <a:spLocks noGrp="1"/>
          </p:cNvSpPr>
          <p:nvPr>
            <p:ph type="body" sz="quarter" idx="11" hasCustomPrompt="1"/>
          </p:nvPr>
        </p:nvSpPr>
        <p:spPr>
          <a:xfrm>
            <a:off x="2339754" y="3524644"/>
            <a:ext cx="4464495" cy="2095500"/>
          </a:xfrm>
        </p:spPr>
        <p:txBody>
          <a:bodyPr>
            <a:normAutofit/>
          </a:bodyPr>
          <a:lstStyle>
            <a:lvl1pPr marL="289326" indent="-289326" algn="ctr">
              <a:buSzPct val="150000"/>
              <a:buFontTx/>
              <a:buBlip>
                <a:blip r:embed="rId2"/>
              </a:buBlip>
              <a:defRPr sz="1575" b="0">
                <a:latin typeface="+mn-lt"/>
              </a:defRPr>
            </a:lvl1pPr>
          </a:lstStyle>
          <a:p>
            <a:pPr lvl="0"/>
            <a:r>
              <a:rPr lang="fr-FR" dirty="0"/>
              <a:t>Liste des intervenants</a:t>
            </a:r>
          </a:p>
        </p:txBody>
      </p:sp>
      <p:grpSp>
        <p:nvGrpSpPr>
          <p:cNvPr id="10" name="Groupe 9">
            <a:extLst>
              <a:ext uri="{FF2B5EF4-FFF2-40B4-BE49-F238E27FC236}">
                <a16:creationId xmlns:a16="http://schemas.microsoft.com/office/drawing/2014/main" id="{1A4B9D2F-C858-4D92-8DF2-038706B5F181}"/>
              </a:ext>
            </a:extLst>
          </p:cNvPr>
          <p:cNvGrpSpPr/>
          <p:nvPr/>
        </p:nvGrpSpPr>
        <p:grpSpPr>
          <a:xfrm>
            <a:off x="1857564" y="728617"/>
            <a:ext cx="5428879" cy="2399180"/>
            <a:chOff x="1940388" y="104138"/>
            <a:chExt cx="7238505" cy="2399180"/>
          </a:xfrm>
        </p:grpSpPr>
        <p:pic>
          <p:nvPicPr>
            <p:cNvPr id="11" name="Image 10">
              <a:extLst>
                <a:ext uri="{FF2B5EF4-FFF2-40B4-BE49-F238E27FC236}">
                  <a16:creationId xmlns:a16="http://schemas.microsoft.com/office/drawing/2014/main" id="{BFBC6119-99BC-4B49-86A4-A2C66421E76F}"/>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8512143" y="104138"/>
              <a:ext cx="666750" cy="666750"/>
            </a:xfrm>
            <a:prstGeom prst="rect">
              <a:avLst/>
            </a:prstGeom>
            <a:noFill/>
            <a:ln>
              <a:noFill/>
            </a:ln>
          </p:spPr>
        </p:pic>
        <p:pic>
          <p:nvPicPr>
            <p:cNvPr id="12" name="Image 11">
              <a:extLst>
                <a:ext uri="{FF2B5EF4-FFF2-40B4-BE49-F238E27FC236}">
                  <a16:creationId xmlns:a16="http://schemas.microsoft.com/office/drawing/2014/main" id="{C83C18DB-1DDC-4274-82CE-4CD035863391}"/>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rot="10800000">
              <a:off x="1940388" y="1840780"/>
              <a:ext cx="662538" cy="662538"/>
            </a:xfrm>
            <a:prstGeom prst="rect">
              <a:avLst/>
            </a:prstGeom>
            <a:noFill/>
            <a:ln>
              <a:noFill/>
            </a:ln>
          </p:spPr>
        </p:pic>
      </p:grpSp>
      <p:pic>
        <p:nvPicPr>
          <p:cNvPr id="13"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CF12F9CB-41C4-4401-8FF4-31A12CE1DD4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8121566">
            <a:off x="1804161" y="2397126"/>
            <a:ext cx="459487" cy="97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0AD3521E-0F88-4116-A3A2-CA4239ED3E7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18909906">
            <a:off x="6863262" y="472360"/>
            <a:ext cx="476505"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88FBFD56-69D0-491E-97B0-F89B746226E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8121566">
            <a:off x="1799706" y="2374290"/>
            <a:ext cx="476505"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9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C2A60-17A0-400A-9363-330DC651D2EE}"/>
              </a:ext>
            </a:extLst>
          </p:cNvPr>
          <p:cNvSpPr>
            <a:spLocks noGrp="1"/>
          </p:cNvSpPr>
          <p:nvPr>
            <p:ph type="title"/>
          </p:nvPr>
        </p:nvSpPr>
        <p:spPr>
          <a:xfrm>
            <a:off x="251522" y="188640"/>
            <a:ext cx="5264151" cy="1008112"/>
          </a:xfrm>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495F254F-CD65-43F1-A848-0824B4407428}"/>
              </a:ext>
            </a:extLst>
          </p:cNvPr>
          <p:cNvSpPr>
            <a:spLocks noGrp="1"/>
          </p:cNvSpPr>
          <p:nvPr>
            <p:ph type="ftr" sz="quarter" idx="10"/>
          </p:nvPr>
        </p:nvSpPr>
        <p:spPr/>
        <p:txBody>
          <a:bodyPr/>
          <a:lstStyle/>
          <a:p>
            <a:r>
              <a:rPr lang="fr-FR"/>
              <a:t>Pied de page à insérer ici</a:t>
            </a:r>
            <a:endParaRPr lang="fr-FR" dirty="0"/>
          </a:p>
        </p:txBody>
      </p:sp>
    </p:spTree>
    <p:extLst>
      <p:ext uri="{BB962C8B-B14F-4D97-AF65-F5344CB8AC3E}">
        <p14:creationId xmlns:p14="http://schemas.microsoft.com/office/powerpoint/2010/main" val="56229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position avec image à droit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B6E300F-C01B-4F7A-BAC5-B88B750900F2}"/>
              </a:ext>
            </a:extLst>
          </p:cNvPr>
          <p:cNvSpPr>
            <a:spLocks noGrp="1"/>
          </p:cNvSpPr>
          <p:nvPr>
            <p:ph type="body" sz="quarter" idx="11" hasCustomPrompt="1"/>
          </p:nvPr>
        </p:nvSpPr>
        <p:spPr>
          <a:xfrm>
            <a:off x="323531" y="2035390"/>
            <a:ext cx="5040560" cy="4038600"/>
          </a:xfrm>
        </p:spPr>
        <p:txBody>
          <a:bodyPr/>
          <a:lstStyle>
            <a:lvl1pPr marL="0" indent="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23057997-63AE-4162-911E-46F03596093F}"/>
              </a:ext>
            </a:extLst>
          </p:cNvPr>
          <p:cNvSpPr>
            <a:spLocks noGrp="1"/>
          </p:cNvSpPr>
          <p:nvPr>
            <p:ph type="title"/>
          </p:nvPr>
        </p:nvSpPr>
        <p:spPr>
          <a:xfrm>
            <a:off x="323533" y="372703"/>
            <a:ext cx="5040559" cy="1325563"/>
          </a:xfrm>
        </p:spPr>
        <p:txBody>
          <a:bodyPr anchor="ct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8FF98810-BE05-4890-BF1F-A9839DD12EBA}"/>
              </a:ext>
            </a:extLst>
          </p:cNvPr>
          <p:cNvSpPr>
            <a:spLocks noGrp="1"/>
          </p:cNvSpPr>
          <p:nvPr>
            <p:ph type="pic" sz="quarter" idx="12"/>
          </p:nvPr>
        </p:nvSpPr>
        <p:spPr>
          <a:xfrm>
            <a:off x="5796136" y="4"/>
            <a:ext cx="3347864" cy="6073989"/>
          </a:xfrm>
        </p:spPr>
        <p:txBody>
          <a:bodyPr/>
          <a:lstStyle/>
          <a:p>
            <a:r>
              <a:rPr lang="fr-FR"/>
              <a:t>Cliquez sur l'icône pour ajouter une image</a:t>
            </a:r>
            <a:endParaRPr lang="fr-FR" dirty="0"/>
          </a:p>
        </p:txBody>
      </p:sp>
      <p:sp>
        <p:nvSpPr>
          <p:cNvPr id="2" name="Espace réservé du pied de page 1">
            <a:extLst>
              <a:ext uri="{FF2B5EF4-FFF2-40B4-BE49-F238E27FC236}">
                <a16:creationId xmlns:a16="http://schemas.microsoft.com/office/drawing/2014/main" id="{887EA42E-4D87-41F4-A5BF-44AAAF1D3B2D}"/>
              </a:ext>
            </a:extLst>
          </p:cNvPr>
          <p:cNvSpPr>
            <a:spLocks noGrp="1"/>
          </p:cNvSpPr>
          <p:nvPr>
            <p:ph type="ftr" sz="quarter" idx="13"/>
          </p:nvPr>
        </p:nvSpPr>
        <p:spPr>
          <a:xfrm>
            <a:off x="2483770" y="6411114"/>
            <a:ext cx="3168352" cy="214644"/>
          </a:xfrm>
        </p:spPr>
        <p:txBody>
          <a:bodyPr/>
          <a:lstStyle/>
          <a:p>
            <a:r>
              <a:rPr lang="fr-FR"/>
              <a:t>Pied de page à insérer ici</a:t>
            </a:r>
            <a:endParaRPr lang="fr-FR" dirty="0"/>
          </a:p>
        </p:txBody>
      </p:sp>
    </p:spTree>
    <p:extLst>
      <p:ext uri="{BB962C8B-B14F-4D97-AF65-F5344CB8AC3E}">
        <p14:creationId xmlns:p14="http://schemas.microsoft.com/office/powerpoint/2010/main" val="50245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aison avec image en haut ">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57DA9488-C104-4AE4-8489-5EE935865DEC}"/>
              </a:ext>
            </a:extLst>
          </p:cNvPr>
          <p:cNvSpPr>
            <a:spLocks noGrp="1"/>
          </p:cNvSpPr>
          <p:nvPr>
            <p:ph type="pic" sz="quarter" idx="12"/>
          </p:nvPr>
        </p:nvSpPr>
        <p:spPr>
          <a:xfrm>
            <a:off x="0" y="8"/>
            <a:ext cx="9144000" cy="2852935"/>
          </a:xfrm>
          <a:noFill/>
        </p:spPr>
        <p:txBody>
          <a:bodyPr anchor="t" anchorCtr="0"/>
          <a:lstStyle/>
          <a:p>
            <a:r>
              <a:rPr lang="fr-FR"/>
              <a:t>Cliquez sur l'icône pour ajouter une image</a:t>
            </a:r>
            <a:endParaRPr lang="fr-FR" dirty="0"/>
          </a:p>
        </p:txBody>
      </p:sp>
      <p:sp>
        <p:nvSpPr>
          <p:cNvPr id="7" name="Espace réservé du contenu 6">
            <a:extLst>
              <a:ext uri="{FF2B5EF4-FFF2-40B4-BE49-F238E27FC236}">
                <a16:creationId xmlns:a16="http://schemas.microsoft.com/office/drawing/2014/main" id="{DCEEC7DE-60A8-4832-9F85-007D1942A9A1}"/>
              </a:ext>
            </a:extLst>
          </p:cNvPr>
          <p:cNvSpPr>
            <a:spLocks noGrp="1"/>
          </p:cNvSpPr>
          <p:nvPr>
            <p:ph sz="quarter" idx="13"/>
          </p:nvPr>
        </p:nvSpPr>
        <p:spPr>
          <a:xfrm>
            <a:off x="323852" y="3357563"/>
            <a:ext cx="4032127" cy="2735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6">
            <a:extLst>
              <a:ext uri="{FF2B5EF4-FFF2-40B4-BE49-F238E27FC236}">
                <a16:creationId xmlns:a16="http://schemas.microsoft.com/office/drawing/2014/main" id="{28F204C9-ED44-48C3-8FCD-F8A976F2F31B}"/>
              </a:ext>
            </a:extLst>
          </p:cNvPr>
          <p:cNvSpPr>
            <a:spLocks noGrp="1"/>
          </p:cNvSpPr>
          <p:nvPr>
            <p:ph sz="quarter" idx="14"/>
          </p:nvPr>
        </p:nvSpPr>
        <p:spPr>
          <a:xfrm>
            <a:off x="4788025" y="3357563"/>
            <a:ext cx="4032127" cy="2735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pied de page 11">
            <a:extLst>
              <a:ext uri="{FF2B5EF4-FFF2-40B4-BE49-F238E27FC236}">
                <a16:creationId xmlns:a16="http://schemas.microsoft.com/office/drawing/2014/main" id="{97D99B03-8FED-4446-885D-A09616E1044A}"/>
              </a:ext>
            </a:extLst>
          </p:cNvPr>
          <p:cNvSpPr>
            <a:spLocks noGrp="1"/>
          </p:cNvSpPr>
          <p:nvPr>
            <p:ph type="ftr" sz="quarter" idx="15"/>
          </p:nvPr>
        </p:nvSpPr>
        <p:spPr/>
        <p:txBody>
          <a:bodyPr/>
          <a:lstStyle/>
          <a:p>
            <a:r>
              <a:rPr lang="fr-FR"/>
              <a:t>Pied de page à insérer ici</a:t>
            </a:r>
            <a:endParaRPr lang="fr-FR" dirty="0"/>
          </a:p>
        </p:txBody>
      </p:sp>
    </p:spTree>
    <p:extLst>
      <p:ext uri="{BB962C8B-B14F-4D97-AF65-F5344CB8AC3E}">
        <p14:creationId xmlns:p14="http://schemas.microsoft.com/office/powerpoint/2010/main" val="195965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FCC0B-FF63-4055-A14C-DD6606E6339D}"/>
              </a:ext>
            </a:extLst>
          </p:cNvPr>
          <p:cNvSpPr>
            <a:spLocks noGrp="1"/>
          </p:cNvSpPr>
          <p:nvPr>
            <p:ph type="title"/>
          </p:nvPr>
        </p:nvSpPr>
        <p:spPr/>
        <p:txBody>
          <a:bodyPr anchor="ctr"/>
          <a:lstStyle/>
          <a:p>
            <a:r>
              <a:rPr lang="fr-FR"/>
              <a:t>Modifiez le style du titre</a:t>
            </a:r>
            <a:endParaRPr lang="fr-FR" dirty="0"/>
          </a:p>
        </p:txBody>
      </p:sp>
      <p:sp>
        <p:nvSpPr>
          <p:cNvPr id="4" name="Espace réservé du contenu 3">
            <a:extLst>
              <a:ext uri="{FF2B5EF4-FFF2-40B4-BE49-F238E27FC236}">
                <a16:creationId xmlns:a16="http://schemas.microsoft.com/office/drawing/2014/main" id="{6C1FF338-869C-4572-8390-5B7456734AEE}"/>
              </a:ext>
            </a:extLst>
          </p:cNvPr>
          <p:cNvSpPr>
            <a:spLocks noGrp="1"/>
          </p:cNvSpPr>
          <p:nvPr>
            <p:ph sz="quarter" idx="10"/>
          </p:nvPr>
        </p:nvSpPr>
        <p:spPr>
          <a:xfrm>
            <a:off x="235862" y="1628800"/>
            <a:ext cx="4176464" cy="4248472"/>
          </a:xfrm>
        </p:spPr>
        <p:txBody>
          <a:bodyPr/>
          <a:lstStyle>
            <a:lvl1pPr marL="0" indent="0">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contenu 3">
            <a:extLst>
              <a:ext uri="{FF2B5EF4-FFF2-40B4-BE49-F238E27FC236}">
                <a16:creationId xmlns:a16="http://schemas.microsoft.com/office/drawing/2014/main" id="{73160DE8-C5E6-405D-A2E9-1B992285F1E2}"/>
              </a:ext>
            </a:extLst>
          </p:cNvPr>
          <p:cNvSpPr>
            <a:spLocks noGrp="1"/>
          </p:cNvSpPr>
          <p:nvPr>
            <p:ph sz="quarter" idx="11"/>
          </p:nvPr>
        </p:nvSpPr>
        <p:spPr>
          <a:xfrm>
            <a:off x="4644012" y="1628800"/>
            <a:ext cx="4176463" cy="4248472"/>
          </a:xfrm>
        </p:spPr>
        <p:txBody>
          <a:bodyPr/>
          <a:lstStyle>
            <a:lvl1pPr marL="0" indent="0">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pied de page 2">
            <a:extLst>
              <a:ext uri="{FF2B5EF4-FFF2-40B4-BE49-F238E27FC236}">
                <a16:creationId xmlns:a16="http://schemas.microsoft.com/office/drawing/2014/main" id="{A5F70675-E83B-4978-BAA9-8C150D0BBAC5}"/>
              </a:ext>
            </a:extLst>
          </p:cNvPr>
          <p:cNvSpPr>
            <a:spLocks noGrp="1"/>
          </p:cNvSpPr>
          <p:nvPr>
            <p:ph type="ftr" sz="quarter" idx="12"/>
          </p:nvPr>
        </p:nvSpPr>
        <p:spPr/>
        <p:txBody>
          <a:bodyPr/>
          <a:lstStyle/>
          <a:p>
            <a:r>
              <a:rPr lang="fr-FR"/>
              <a:t>Pied de page à insérer ici</a:t>
            </a:r>
            <a:endParaRPr lang="fr-FR" dirty="0"/>
          </a:p>
        </p:txBody>
      </p:sp>
    </p:spTree>
    <p:extLst>
      <p:ext uri="{BB962C8B-B14F-4D97-AF65-F5344CB8AC3E}">
        <p14:creationId xmlns:p14="http://schemas.microsoft.com/office/powerpoint/2010/main" val="215729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98072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sz="1012" dirty="0">
              <a:solidFill>
                <a:prstClr val="black"/>
              </a:solidFill>
            </a:endParaRPr>
          </a:p>
        </p:txBody>
      </p:sp>
      <p:sp>
        <p:nvSpPr>
          <p:cNvPr id="2" name="Titre 1"/>
          <p:cNvSpPr>
            <a:spLocks noGrp="1"/>
          </p:cNvSpPr>
          <p:nvPr>
            <p:ph type="title"/>
          </p:nvPr>
        </p:nvSpPr>
        <p:spPr>
          <a:xfrm>
            <a:off x="2411763" y="144016"/>
            <a:ext cx="6615079" cy="620688"/>
          </a:xfrm>
        </p:spPr>
        <p:txBody>
          <a:bodyPr>
            <a:noAutofit/>
          </a:bodyPr>
          <a:lstStyle>
            <a:lvl1pPr>
              <a:defRPr sz="2025" b="1"/>
            </a:lvl1pPr>
          </a:lstStyle>
          <a:p>
            <a:r>
              <a:rPr lang="fr-FR" dirty="0"/>
              <a:t>Modifiez le style du titre</a:t>
            </a:r>
          </a:p>
        </p:txBody>
      </p:sp>
      <p:sp>
        <p:nvSpPr>
          <p:cNvPr id="3" name="Espace réservé du contenu 2"/>
          <p:cNvSpPr>
            <a:spLocks noGrp="1"/>
          </p:cNvSpPr>
          <p:nvPr>
            <p:ph idx="1" hasCustomPrompt="1"/>
          </p:nvPr>
        </p:nvSpPr>
        <p:spPr>
          <a:xfrm>
            <a:off x="457200" y="1196754"/>
            <a:ext cx="8229600" cy="4958011"/>
          </a:xfrm>
        </p:spPr>
        <p:txBody>
          <a:bodyPr anchor="ctr" anchorCtr="0"/>
          <a:lstStyle>
            <a:lvl2pPr marL="417914" indent="-160737">
              <a:buFont typeface="Courier New" pitchFamily="49" charset="0"/>
              <a:buChar char="o"/>
              <a:defRPr/>
            </a:lvl2pPr>
            <a:lvl4pPr>
              <a:defRPr>
                <a:solidFill>
                  <a:srgbClr val="C00000"/>
                </a:solidFill>
              </a:defRPr>
            </a:lvl4pPr>
          </a:lstStyle>
          <a:p>
            <a:pPr lvl="0"/>
            <a:r>
              <a:rPr lang="fr-FR" dirty="0"/>
              <a:t>Modifiez les styles du texte du masque</a:t>
            </a:r>
          </a:p>
          <a:p>
            <a:pPr lvl="1"/>
            <a:r>
              <a:rPr lang="fr-FR" dirty="0"/>
              <a:t>Deuxième niveau</a:t>
            </a:r>
          </a:p>
          <a:p>
            <a:pPr lvl="3"/>
            <a:r>
              <a:rPr lang="fr-FR" dirty="0"/>
              <a:t>Troisième niveau</a:t>
            </a:r>
          </a:p>
          <a:p>
            <a:pPr lvl="4"/>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56E7F27-F0CE-478B-8517-9A51AA9D6F1F}" type="slidenum">
              <a:rPr lang="fr-FR" smtClean="0">
                <a:solidFill>
                  <a:prstClr val="black">
                    <a:tint val="75000"/>
                  </a:prstClr>
                </a:solidFill>
              </a:rPr>
              <a:pPr/>
              <a:t>‹N°›</a:t>
            </a:fld>
            <a:endParaRPr lang="fr-FR" dirty="0">
              <a:solidFill>
                <a:prstClr val="black">
                  <a:tint val="75000"/>
                </a:prstClr>
              </a:solidFill>
            </a:endParaRPr>
          </a:p>
        </p:txBody>
      </p:sp>
      <p:pic>
        <p:nvPicPr>
          <p:cNvPr id="11" name="Image 5" descr="ODEC_Logos_Conseil.png"/>
          <p:cNvPicPr>
            <a:picLocks noChangeAspect="1"/>
          </p:cNvPicPr>
          <p:nvPr userDrawn="1"/>
        </p:nvPicPr>
        <p:blipFill>
          <a:blip r:embed="rId2" cstate="print"/>
          <a:srcRect/>
          <a:stretch>
            <a:fillRect/>
          </a:stretch>
        </p:blipFill>
        <p:spPr bwMode="auto">
          <a:xfrm>
            <a:off x="107507" y="247781"/>
            <a:ext cx="2232248" cy="444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01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5"/>
            <a:ext cx="7772400" cy="1362075"/>
          </a:xfrm>
        </p:spPr>
        <p:txBody>
          <a:bodyPr anchor="t"/>
          <a:lstStyle>
            <a:lvl1pPr algn="l">
              <a:defRPr sz="2251" b="1" cap="all"/>
            </a:lvl1pPr>
          </a:lstStyle>
          <a:p>
            <a:r>
              <a:rPr lang="fr-FR"/>
              <a:t>Modifiez le style du titre</a:t>
            </a:r>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1125">
                <a:solidFill>
                  <a:schemeClr val="tx1">
                    <a:tint val="75000"/>
                  </a:schemeClr>
                </a:solidFill>
              </a:defRPr>
            </a:lvl1pPr>
            <a:lvl2pPr marL="257178" indent="0">
              <a:buNone/>
              <a:defRPr sz="1012">
                <a:solidFill>
                  <a:schemeClr val="tx1">
                    <a:tint val="75000"/>
                  </a:schemeClr>
                </a:solidFill>
              </a:defRPr>
            </a:lvl2pPr>
            <a:lvl3pPr marL="514357" indent="0">
              <a:buNone/>
              <a:defRPr sz="900">
                <a:solidFill>
                  <a:schemeClr val="tx1">
                    <a:tint val="75000"/>
                  </a:schemeClr>
                </a:solidFill>
              </a:defRPr>
            </a:lvl3pPr>
            <a:lvl4pPr marL="771535" indent="0">
              <a:buNone/>
              <a:defRPr sz="788">
                <a:solidFill>
                  <a:schemeClr val="tx1">
                    <a:tint val="75000"/>
                  </a:schemeClr>
                </a:solidFill>
              </a:defRPr>
            </a:lvl4pPr>
            <a:lvl5pPr marL="1028713" indent="0">
              <a:buNone/>
              <a:defRPr sz="788">
                <a:solidFill>
                  <a:schemeClr val="tx1">
                    <a:tint val="75000"/>
                  </a:schemeClr>
                </a:solidFill>
              </a:defRPr>
            </a:lvl5pPr>
            <a:lvl6pPr marL="1285891" indent="0">
              <a:buNone/>
              <a:defRPr sz="788">
                <a:solidFill>
                  <a:schemeClr val="tx1">
                    <a:tint val="75000"/>
                  </a:schemeClr>
                </a:solidFill>
              </a:defRPr>
            </a:lvl6pPr>
            <a:lvl7pPr marL="1543070" indent="0">
              <a:buNone/>
              <a:defRPr sz="788">
                <a:solidFill>
                  <a:schemeClr val="tx1">
                    <a:tint val="75000"/>
                  </a:schemeClr>
                </a:solidFill>
              </a:defRPr>
            </a:lvl7pPr>
            <a:lvl8pPr marL="1800248" indent="0">
              <a:buNone/>
              <a:defRPr sz="788">
                <a:solidFill>
                  <a:schemeClr val="tx1">
                    <a:tint val="75000"/>
                  </a:schemeClr>
                </a:solidFill>
              </a:defRPr>
            </a:lvl8pPr>
            <a:lvl9pPr marL="2057426" indent="0">
              <a:buNone/>
              <a:defRPr sz="788">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6E7F27-F0CE-478B-8517-9A51AA9D6F1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7446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agraph and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1E2733-2C93-40B9-8359-60425BB34072}"/>
              </a:ext>
            </a:extLst>
          </p:cNvPr>
          <p:cNvSpPr/>
          <p:nvPr userDrawn="1"/>
        </p:nvSpPr>
        <p:spPr>
          <a:xfrm>
            <a:off x="-25234" y="-10384"/>
            <a:ext cx="7285771" cy="686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9"/>
          </a:p>
        </p:txBody>
      </p:sp>
      <p:sp>
        <p:nvSpPr>
          <p:cNvPr id="2" name="Title 1">
            <a:extLst>
              <a:ext uri="{FF2B5EF4-FFF2-40B4-BE49-F238E27FC236}">
                <a16:creationId xmlns:a16="http://schemas.microsoft.com/office/drawing/2014/main" id="{B0E90E28-A51C-41A6-B93D-3F040BB9A27A}"/>
              </a:ext>
            </a:extLst>
          </p:cNvPr>
          <p:cNvSpPr>
            <a:spLocks noGrp="1"/>
          </p:cNvSpPr>
          <p:nvPr>
            <p:ph type="title"/>
          </p:nvPr>
        </p:nvSpPr>
        <p:spPr>
          <a:xfrm>
            <a:off x="389032" y="803353"/>
            <a:ext cx="8395400" cy="478229"/>
          </a:xfrm>
        </p:spPr>
        <p:txBody>
          <a:bodyPr/>
          <a:lstStyle>
            <a:lvl1pPr>
              <a:defRPr b="1"/>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F1C3F81E-F2A2-47F4-9BD6-CA8A98FDF6F8}"/>
              </a:ext>
            </a:extLst>
          </p:cNvPr>
          <p:cNvSpPr>
            <a:spLocks noGrp="1"/>
          </p:cNvSpPr>
          <p:nvPr>
            <p:ph type="ftr" sz="quarter" idx="11"/>
          </p:nvPr>
        </p:nvSpPr>
        <p:spPr/>
        <p:txBody>
          <a:bodyPr/>
          <a:lstStyle/>
          <a:p>
            <a:r>
              <a:rPr lang="en-GB"/>
              <a:t>© Splio 2018</a:t>
            </a:r>
          </a:p>
        </p:txBody>
      </p:sp>
      <p:sp>
        <p:nvSpPr>
          <p:cNvPr id="5" name="Slide Number Placeholder 4">
            <a:extLst>
              <a:ext uri="{FF2B5EF4-FFF2-40B4-BE49-F238E27FC236}">
                <a16:creationId xmlns:a16="http://schemas.microsoft.com/office/drawing/2014/main" id="{7B54DE03-82B0-470C-9E23-C745A5AFB001}"/>
              </a:ext>
            </a:extLst>
          </p:cNvPr>
          <p:cNvSpPr>
            <a:spLocks noGrp="1"/>
          </p:cNvSpPr>
          <p:nvPr>
            <p:ph type="sldNum" sz="quarter" idx="12"/>
          </p:nvPr>
        </p:nvSpPr>
        <p:spPr/>
        <p:txBody>
          <a:bodyPr/>
          <a:lstStyle/>
          <a:p>
            <a:fld id="{2E5D5187-008D-4D3F-9524-D0E8FEDCE341}" type="slidenum">
              <a:rPr lang="en-GB" smtClean="0"/>
              <a:t>‹N°›</a:t>
            </a:fld>
            <a:endParaRPr lang="en-GB"/>
          </a:p>
        </p:txBody>
      </p:sp>
      <p:sp>
        <p:nvSpPr>
          <p:cNvPr id="15" name="Text Placeholder 14">
            <a:extLst>
              <a:ext uri="{FF2B5EF4-FFF2-40B4-BE49-F238E27FC236}">
                <a16:creationId xmlns:a16="http://schemas.microsoft.com/office/drawing/2014/main" id="{A214B9BC-AD2C-4559-9748-1650422A4636}"/>
              </a:ext>
            </a:extLst>
          </p:cNvPr>
          <p:cNvSpPr>
            <a:spLocks noGrp="1"/>
          </p:cNvSpPr>
          <p:nvPr>
            <p:ph type="body" sz="quarter" idx="13"/>
          </p:nvPr>
        </p:nvSpPr>
        <p:spPr>
          <a:xfrm>
            <a:off x="386955" y="1238433"/>
            <a:ext cx="8395400" cy="511175"/>
          </a:xfrm>
        </p:spPr>
        <p:txBody>
          <a:bodyPr/>
          <a:lstStyle>
            <a:lvl1pPr algn="ctr">
              <a:defRPr b="0">
                <a:solidFill>
                  <a:schemeClr val="tx1"/>
                </a:solidFill>
                <a:latin typeface="Arial" charset="0"/>
                <a:ea typeface="Arial" charset="0"/>
                <a:cs typeface="Arial" charset="0"/>
              </a:defRPr>
            </a:lvl1pPr>
          </a:lstStyle>
          <a:p>
            <a:pPr lvl="0"/>
            <a:r>
              <a:rPr lang="en-US" dirty="0"/>
              <a:t>Edit Master text styles</a:t>
            </a:r>
          </a:p>
        </p:txBody>
      </p:sp>
      <p:pic>
        <p:nvPicPr>
          <p:cNvPr id="35" name="Picture 34">
            <a:extLst>
              <a:ext uri="{FF2B5EF4-FFF2-40B4-BE49-F238E27FC236}">
                <a16:creationId xmlns:a16="http://schemas.microsoft.com/office/drawing/2014/main" id="{23EF5C93-BFC3-42FF-B77C-BA99C7E033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15943"/>
            <a:ext cx="9153000" cy="353916"/>
          </a:xfrm>
          <a:prstGeom prst="rect">
            <a:avLst/>
          </a:prstGeom>
        </p:spPr>
      </p:pic>
      <p:sp>
        <p:nvSpPr>
          <p:cNvPr id="20" name="Picture Placeholder 2">
            <a:extLst>
              <a:ext uri="{FF2B5EF4-FFF2-40B4-BE49-F238E27FC236}">
                <a16:creationId xmlns:a16="http://schemas.microsoft.com/office/drawing/2014/main" id="{5A5E3ED3-686B-4D5C-83E4-B0A3E00A4037}"/>
              </a:ext>
            </a:extLst>
          </p:cNvPr>
          <p:cNvSpPr>
            <a:spLocks noGrp="1"/>
          </p:cNvSpPr>
          <p:nvPr>
            <p:ph type="pic" sz="quarter" idx="24" hasCustomPrompt="1"/>
          </p:nvPr>
        </p:nvSpPr>
        <p:spPr>
          <a:xfrm>
            <a:off x="4621239" y="2151700"/>
            <a:ext cx="4522763" cy="4716684"/>
          </a:xfrm>
          <a:noFill/>
        </p:spPr>
        <p:txBody>
          <a:bodyPr bIns="1224000" anchor="ctr">
            <a:normAutofit/>
          </a:bodyPr>
          <a:lstStyle>
            <a:lvl1pPr algn="ctr">
              <a:defRPr sz="788" b="1">
                <a:solidFill>
                  <a:schemeClr val="tx1">
                    <a:lumMod val="60000"/>
                    <a:lumOff val="40000"/>
                  </a:schemeClr>
                </a:solidFill>
              </a:defRPr>
            </a:lvl1pPr>
          </a:lstStyle>
          <a:p>
            <a:r>
              <a:rPr lang="en-GB" dirty="0"/>
              <a:t>Insert picture click on icon</a:t>
            </a:r>
          </a:p>
        </p:txBody>
      </p:sp>
      <p:sp>
        <p:nvSpPr>
          <p:cNvPr id="18" name="Text Placeholder 2">
            <a:extLst>
              <a:ext uri="{FF2B5EF4-FFF2-40B4-BE49-F238E27FC236}">
                <a16:creationId xmlns:a16="http://schemas.microsoft.com/office/drawing/2014/main" id="{2D1857C1-8A62-754A-B63F-97CC0FDB020A}"/>
              </a:ext>
            </a:extLst>
          </p:cNvPr>
          <p:cNvSpPr>
            <a:spLocks noGrp="1"/>
          </p:cNvSpPr>
          <p:nvPr>
            <p:ph type="body" idx="1"/>
          </p:nvPr>
        </p:nvSpPr>
        <p:spPr>
          <a:xfrm>
            <a:off x="396644" y="2151705"/>
            <a:ext cx="3833376" cy="661521"/>
          </a:xfrm>
        </p:spPr>
        <p:txBody>
          <a:bodyPr lIns="0" anchor="b">
            <a:normAutofit/>
          </a:bodyPr>
          <a:lstStyle>
            <a:lvl1pPr marL="0" indent="0">
              <a:buNone/>
              <a:defRPr sz="788" b="1">
                <a:latin typeface="Arial" charset="0"/>
                <a:ea typeface="Arial" charset="0"/>
                <a:cs typeface="Arial" charset="0"/>
              </a:defRPr>
            </a:lvl1pPr>
            <a:lvl2pPr marL="208958" indent="0">
              <a:buNone/>
              <a:defRPr sz="915" b="1"/>
            </a:lvl2pPr>
            <a:lvl3pPr marL="417914" indent="0">
              <a:buNone/>
              <a:defRPr sz="823" b="1"/>
            </a:lvl3pPr>
            <a:lvl4pPr marL="626872" indent="0">
              <a:buNone/>
              <a:defRPr sz="731" b="1"/>
            </a:lvl4pPr>
            <a:lvl5pPr marL="835829" indent="0">
              <a:buNone/>
              <a:defRPr sz="731" b="1"/>
            </a:lvl5pPr>
            <a:lvl6pPr marL="1044787" indent="0">
              <a:buNone/>
              <a:defRPr sz="731" b="1"/>
            </a:lvl6pPr>
            <a:lvl7pPr marL="1253744" indent="0">
              <a:buNone/>
              <a:defRPr sz="731" b="1"/>
            </a:lvl7pPr>
            <a:lvl8pPr marL="1462701" indent="0">
              <a:buNone/>
              <a:defRPr sz="731" b="1"/>
            </a:lvl8pPr>
            <a:lvl9pPr marL="1671659" indent="0">
              <a:buNone/>
              <a:defRPr sz="731" b="1"/>
            </a:lvl9pPr>
          </a:lstStyle>
          <a:p>
            <a:pPr lvl="0"/>
            <a:r>
              <a:rPr lang="en-US" dirty="0"/>
              <a:t>Edit Master text styles</a:t>
            </a:r>
          </a:p>
        </p:txBody>
      </p:sp>
      <p:sp>
        <p:nvSpPr>
          <p:cNvPr id="19" name="Content Placeholder 3">
            <a:extLst>
              <a:ext uri="{FF2B5EF4-FFF2-40B4-BE49-F238E27FC236}">
                <a16:creationId xmlns:a16="http://schemas.microsoft.com/office/drawing/2014/main" id="{9637D28C-B56A-C44A-9B46-8C3383C847C4}"/>
              </a:ext>
            </a:extLst>
          </p:cNvPr>
          <p:cNvSpPr>
            <a:spLocks noGrp="1"/>
          </p:cNvSpPr>
          <p:nvPr>
            <p:ph sz="half" idx="2"/>
          </p:nvPr>
        </p:nvSpPr>
        <p:spPr>
          <a:xfrm>
            <a:off x="396644" y="2984023"/>
            <a:ext cx="3833376" cy="3075901"/>
          </a:xfrm>
        </p:spPr>
        <p:txBody>
          <a:bodyPr lIns="0">
            <a:normAutofit/>
          </a:bodyPr>
          <a:lstStyle>
            <a:lvl1pPr marL="0" indent="0" algn="just">
              <a:lnSpc>
                <a:spcPct val="100000"/>
              </a:lnSpc>
              <a:spcBef>
                <a:spcPts val="0"/>
              </a:spcBef>
              <a:spcAft>
                <a:spcPts val="275"/>
              </a:spcAft>
              <a:buFont typeface="Arial" panose="020B0604020202020204" pitchFamily="34" charset="0"/>
              <a:buNone/>
              <a:defRPr sz="675" b="0">
                <a:latin typeface="Arial" charset="0"/>
                <a:ea typeface="Arial" charset="0"/>
                <a:cs typeface="Arial" charset="0"/>
              </a:defRPr>
            </a:lvl1pPr>
            <a:lvl2pPr marL="285865" indent="-76908" algn="just">
              <a:lnSpc>
                <a:spcPct val="100000"/>
              </a:lnSpc>
              <a:spcBef>
                <a:spcPts val="0"/>
              </a:spcBef>
              <a:spcAft>
                <a:spcPts val="275"/>
              </a:spcAft>
              <a:defRPr sz="675">
                <a:latin typeface="Arial" charset="0"/>
                <a:ea typeface="Arial" charset="0"/>
                <a:cs typeface="Arial" charset="0"/>
              </a:defRPr>
            </a:lvl2pPr>
            <a:lvl3pPr marL="491921" indent="-74006" algn="just">
              <a:lnSpc>
                <a:spcPct val="100000"/>
              </a:lnSpc>
              <a:spcBef>
                <a:spcPts val="0"/>
              </a:spcBef>
              <a:spcAft>
                <a:spcPts val="275"/>
              </a:spcAft>
              <a:defRPr sz="675">
                <a:latin typeface="Arial" charset="0"/>
                <a:ea typeface="Arial" charset="0"/>
                <a:cs typeface="Arial"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629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2 points">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DEF03B8-8315-FF4D-B002-7AC1C8763C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42" r="-80001"/>
          <a:stretch/>
        </p:blipFill>
        <p:spPr>
          <a:xfrm>
            <a:off x="0" y="2381290"/>
            <a:ext cx="10725299" cy="867102"/>
          </a:xfrm>
          <a:prstGeom prst="rect">
            <a:avLst/>
          </a:prstGeom>
        </p:spPr>
      </p:pic>
      <p:sp>
        <p:nvSpPr>
          <p:cNvPr id="2" name="Title 1">
            <a:extLst>
              <a:ext uri="{FF2B5EF4-FFF2-40B4-BE49-F238E27FC236}">
                <a16:creationId xmlns:a16="http://schemas.microsoft.com/office/drawing/2014/main" id="{B0E90E28-A51C-41A6-B93D-3F040BB9A27A}"/>
              </a:ext>
            </a:extLst>
          </p:cNvPr>
          <p:cNvSpPr>
            <a:spLocks noGrp="1"/>
          </p:cNvSpPr>
          <p:nvPr>
            <p:ph type="title"/>
          </p:nvPr>
        </p:nvSpPr>
        <p:spPr>
          <a:xfrm>
            <a:off x="388810" y="803951"/>
            <a:ext cx="8395625" cy="477629"/>
          </a:xfrm>
        </p:spPr>
        <p:txBody>
          <a:bodyPr/>
          <a:lstStyle>
            <a:lvl1pPr>
              <a:defRPr sz="1293" b="1"/>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F1C3F81E-F2A2-47F4-9BD6-CA8A98FDF6F8}"/>
              </a:ext>
            </a:extLst>
          </p:cNvPr>
          <p:cNvSpPr>
            <a:spLocks noGrp="1"/>
          </p:cNvSpPr>
          <p:nvPr>
            <p:ph type="ftr" sz="quarter" idx="11"/>
          </p:nvPr>
        </p:nvSpPr>
        <p:spPr/>
        <p:txBody>
          <a:bodyPr/>
          <a:lstStyle/>
          <a:p>
            <a:r>
              <a:rPr lang="en-GB"/>
              <a:t>© Splio 2018</a:t>
            </a:r>
          </a:p>
        </p:txBody>
      </p:sp>
      <p:sp>
        <p:nvSpPr>
          <p:cNvPr id="5" name="Slide Number Placeholder 4">
            <a:extLst>
              <a:ext uri="{FF2B5EF4-FFF2-40B4-BE49-F238E27FC236}">
                <a16:creationId xmlns:a16="http://schemas.microsoft.com/office/drawing/2014/main" id="{7B54DE03-82B0-470C-9E23-C745A5AFB001}"/>
              </a:ext>
            </a:extLst>
          </p:cNvPr>
          <p:cNvSpPr>
            <a:spLocks noGrp="1"/>
          </p:cNvSpPr>
          <p:nvPr>
            <p:ph type="sldNum" sz="quarter" idx="12"/>
          </p:nvPr>
        </p:nvSpPr>
        <p:spPr/>
        <p:txBody>
          <a:bodyPr/>
          <a:lstStyle/>
          <a:p>
            <a:fld id="{2E5D5187-008D-4D3F-9524-D0E8FEDCE341}" type="slidenum">
              <a:rPr lang="en-GB" smtClean="0"/>
              <a:t>‹N°›</a:t>
            </a:fld>
            <a:endParaRPr lang="en-GB"/>
          </a:p>
        </p:txBody>
      </p:sp>
      <p:sp>
        <p:nvSpPr>
          <p:cNvPr id="15" name="Text Placeholder 14">
            <a:extLst>
              <a:ext uri="{FF2B5EF4-FFF2-40B4-BE49-F238E27FC236}">
                <a16:creationId xmlns:a16="http://schemas.microsoft.com/office/drawing/2014/main" id="{A214B9BC-AD2C-4559-9748-1650422A4636}"/>
              </a:ext>
            </a:extLst>
          </p:cNvPr>
          <p:cNvSpPr>
            <a:spLocks noGrp="1"/>
          </p:cNvSpPr>
          <p:nvPr>
            <p:ph type="body" sz="quarter" idx="13"/>
          </p:nvPr>
        </p:nvSpPr>
        <p:spPr>
          <a:xfrm>
            <a:off x="386956" y="1235090"/>
            <a:ext cx="8395625" cy="511175"/>
          </a:xfrm>
        </p:spPr>
        <p:txBody>
          <a:bodyPr/>
          <a:lstStyle>
            <a:lvl1pPr algn="ctr">
              <a:defRPr b="0">
                <a:solidFill>
                  <a:schemeClr val="tx1"/>
                </a:solidFill>
                <a:latin typeface="Arial" charset="0"/>
                <a:ea typeface="Arial" charset="0"/>
                <a:cs typeface="Arial"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1C3E3B24-5EC5-49D5-B818-4EB851EE9CA6}"/>
              </a:ext>
            </a:extLst>
          </p:cNvPr>
          <p:cNvSpPr>
            <a:spLocks noGrp="1"/>
          </p:cNvSpPr>
          <p:nvPr>
            <p:ph type="body" sz="quarter" idx="14" hasCustomPrompt="1"/>
          </p:nvPr>
        </p:nvSpPr>
        <p:spPr>
          <a:xfrm>
            <a:off x="1921774" y="3422104"/>
            <a:ext cx="2226719" cy="604085"/>
          </a:xfrm>
        </p:spPr>
        <p:txBody>
          <a:bodyPr anchor="b"/>
          <a:lstStyle>
            <a:lvl1pPr algn="ctr">
              <a:defRPr b="1">
                <a:latin typeface="Arial" charset="0"/>
                <a:ea typeface="Arial" charset="0"/>
                <a:cs typeface="Arial" charset="0"/>
              </a:defRPr>
            </a:lvl1pPr>
          </a:lstStyle>
          <a:p>
            <a:pPr lvl="0"/>
            <a:r>
              <a:rPr lang="en-US" dirty="0"/>
              <a:t>Edit Master text styles</a:t>
            </a:r>
          </a:p>
        </p:txBody>
      </p:sp>
      <p:sp>
        <p:nvSpPr>
          <p:cNvPr id="18" name="Text Placeholder 16">
            <a:extLst>
              <a:ext uri="{FF2B5EF4-FFF2-40B4-BE49-F238E27FC236}">
                <a16:creationId xmlns:a16="http://schemas.microsoft.com/office/drawing/2014/main" id="{E3EC39DE-D987-4157-AECA-0D1391580096}"/>
              </a:ext>
            </a:extLst>
          </p:cNvPr>
          <p:cNvSpPr>
            <a:spLocks noGrp="1"/>
          </p:cNvSpPr>
          <p:nvPr>
            <p:ph type="body" sz="quarter" idx="15"/>
          </p:nvPr>
        </p:nvSpPr>
        <p:spPr>
          <a:xfrm>
            <a:off x="1921774" y="4138309"/>
            <a:ext cx="2226719" cy="1614792"/>
          </a:xfrm>
        </p:spPr>
        <p:txBody>
          <a:bodyPr tIns="0">
            <a:normAutofit/>
          </a:bodyPr>
          <a:lstStyle>
            <a:lvl1pPr algn="ctr">
              <a:lnSpc>
                <a:spcPct val="100000"/>
              </a:lnSpc>
              <a:spcBef>
                <a:spcPts val="0"/>
              </a:spcBef>
              <a:spcAft>
                <a:spcPts val="92"/>
              </a:spcAft>
              <a:defRPr sz="619" b="0">
                <a:latin typeface="Arial" charset="0"/>
                <a:ea typeface="Arial" charset="0"/>
                <a:cs typeface="Arial" charset="0"/>
              </a:defRPr>
            </a:lvl1pPr>
          </a:lstStyle>
          <a:p>
            <a:pPr lvl="0"/>
            <a:r>
              <a:rPr lang="en-US" dirty="0"/>
              <a:t>Edit Master text styles</a:t>
            </a:r>
          </a:p>
        </p:txBody>
      </p:sp>
      <p:sp>
        <p:nvSpPr>
          <p:cNvPr id="21" name="Text Placeholder 16">
            <a:extLst>
              <a:ext uri="{FF2B5EF4-FFF2-40B4-BE49-F238E27FC236}">
                <a16:creationId xmlns:a16="http://schemas.microsoft.com/office/drawing/2014/main" id="{22CC719A-AC4C-4E0A-968A-C792FDD8CD80}"/>
              </a:ext>
            </a:extLst>
          </p:cNvPr>
          <p:cNvSpPr>
            <a:spLocks noGrp="1"/>
          </p:cNvSpPr>
          <p:nvPr>
            <p:ph type="body" sz="quarter" idx="18"/>
          </p:nvPr>
        </p:nvSpPr>
        <p:spPr>
          <a:xfrm>
            <a:off x="5003817" y="3422104"/>
            <a:ext cx="2226719" cy="604085"/>
          </a:xfrm>
        </p:spPr>
        <p:txBody>
          <a:bodyPr anchor="b"/>
          <a:lstStyle>
            <a:lvl1pPr algn="ctr">
              <a:defRPr b="1">
                <a:latin typeface="Arial" charset="0"/>
                <a:ea typeface="Arial" charset="0"/>
                <a:cs typeface="Arial" charset="0"/>
              </a:defRPr>
            </a:lvl1pPr>
          </a:lstStyle>
          <a:p>
            <a:pPr lvl="0"/>
            <a:r>
              <a:rPr lang="en-US" dirty="0"/>
              <a:t>Edit Master text styles</a:t>
            </a:r>
          </a:p>
        </p:txBody>
      </p:sp>
      <p:sp>
        <p:nvSpPr>
          <p:cNvPr id="22" name="Text Placeholder 16">
            <a:extLst>
              <a:ext uri="{FF2B5EF4-FFF2-40B4-BE49-F238E27FC236}">
                <a16:creationId xmlns:a16="http://schemas.microsoft.com/office/drawing/2014/main" id="{21C3A5B8-7A3D-45CD-A3EC-4362A4B6B908}"/>
              </a:ext>
            </a:extLst>
          </p:cNvPr>
          <p:cNvSpPr>
            <a:spLocks noGrp="1"/>
          </p:cNvSpPr>
          <p:nvPr>
            <p:ph type="body" sz="quarter" idx="19"/>
          </p:nvPr>
        </p:nvSpPr>
        <p:spPr>
          <a:xfrm>
            <a:off x="5003817" y="4138309"/>
            <a:ext cx="2226719" cy="1614792"/>
          </a:xfrm>
        </p:spPr>
        <p:txBody>
          <a:bodyPr tIns="0">
            <a:normAutofit/>
          </a:bodyPr>
          <a:lstStyle>
            <a:lvl1pPr algn="ctr">
              <a:spcBef>
                <a:spcPts val="0"/>
              </a:spcBef>
              <a:spcAft>
                <a:spcPts val="92"/>
              </a:spcAft>
              <a:defRPr sz="619" b="0">
                <a:latin typeface="Arial" charset="0"/>
                <a:ea typeface="Arial" charset="0"/>
                <a:cs typeface="Arial" charset="0"/>
              </a:defRPr>
            </a:lvl1pPr>
          </a:lstStyle>
          <a:p>
            <a:pPr lvl="0"/>
            <a:r>
              <a:rPr lang="en-US" dirty="0"/>
              <a:t>Edit Master text styles</a:t>
            </a:r>
          </a:p>
        </p:txBody>
      </p:sp>
      <p:pic>
        <p:nvPicPr>
          <p:cNvPr id="26" name="Image 25">
            <a:extLst>
              <a:ext uri="{FF2B5EF4-FFF2-40B4-BE49-F238E27FC236}">
                <a16:creationId xmlns:a16="http://schemas.microsoft.com/office/drawing/2014/main" id="{2DEF03B8-8315-FF4D-B002-7AC1C8763C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6" r="30042"/>
          <a:stretch/>
        </p:blipFill>
        <p:spPr>
          <a:xfrm>
            <a:off x="2926052" y="2381290"/>
            <a:ext cx="6214155" cy="867102"/>
          </a:xfrm>
          <a:prstGeom prst="rect">
            <a:avLst/>
          </a:prstGeom>
        </p:spPr>
      </p:pic>
      <p:sp>
        <p:nvSpPr>
          <p:cNvPr id="6" name="Picture Placeholder 5">
            <a:extLst>
              <a:ext uri="{FF2B5EF4-FFF2-40B4-BE49-F238E27FC236}">
                <a16:creationId xmlns:a16="http://schemas.microsoft.com/office/drawing/2014/main" id="{10721272-34EC-4BF3-920A-1EBA212B85FC}"/>
              </a:ext>
            </a:extLst>
          </p:cNvPr>
          <p:cNvSpPr>
            <a:spLocks noGrp="1"/>
          </p:cNvSpPr>
          <p:nvPr>
            <p:ph type="pic" sz="quarter" idx="20"/>
          </p:nvPr>
        </p:nvSpPr>
        <p:spPr>
          <a:xfrm>
            <a:off x="2605862" y="2432185"/>
            <a:ext cx="853112" cy="871793"/>
          </a:xfrm>
        </p:spPr>
        <p:txBody>
          <a:bodyPr>
            <a:normAutofit/>
          </a:bodyPr>
          <a:lstStyle>
            <a:lvl1pPr>
              <a:defRPr sz="451">
                <a:solidFill>
                  <a:schemeClr val="tx1">
                    <a:lumMod val="60000"/>
                    <a:lumOff val="40000"/>
                  </a:schemeClr>
                </a:solidFill>
              </a:defRPr>
            </a:lvl1pPr>
          </a:lstStyle>
          <a:p>
            <a:endParaRPr lang="en-GB" dirty="0"/>
          </a:p>
        </p:txBody>
      </p:sp>
      <p:sp>
        <p:nvSpPr>
          <p:cNvPr id="25" name="Picture Placeholder 5">
            <a:extLst>
              <a:ext uri="{FF2B5EF4-FFF2-40B4-BE49-F238E27FC236}">
                <a16:creationId xmlns:a16="http://schemas.microsoft.com/office/drawing/2014/main" id="{178D7BDF-3DE8-4C2C-B84D-B8C3F3716D05}"/>
              </a:ext>
            </a:extLst>
          </p:cNvPr>
          <p:cNvSpPr>
            <a:spLocks noGrp="1"/>
          </p:cNvSpPr>
          <p:nvPr>
            <p:ph type="pic" sz="quarter" idx="22"/>
          </p:nvPr>
        </p:nvSpPr>
        <p:spPr>
          <a:xfrm>
            <a:off x="5688499" y="2423677"/>
            <a:ext cx="853112" cy="871793"/>
          </a:xfrm>
        </p:spPr>
        <p:txBody>
          <a:bodyPr>
            <a:normAutofit/>
          </a:bodyPr>
          <a:lstStyle>
            <a:lvl1pPr>
              <a:defRPr sz="451">
                <a:solidFill>
                  <a:schemeClr val="tx1">
                    <a:lumMod val="60000"/>
                    <a:lumOff val="40000"/>
                  </a:schemeClr>
                </a:solidFill>
              </a:defRPr>
            </a:lvl1pPr>
          </a:lstStyle>
          <a:p>
            <a:endParaRPr lang="en-GB" dirty="0"/>
          </a:p>
        </p:txBody>
      </p:sp>
    </p:spTree>
    <p:extLst>
      <p:ext uri="{BB962C8B-B14F-4D97-AF65-F5344CB8AC3E}">
        <p14:creationId xmlns:p14="http://schemas.microsoft.com/office/powerpoint/2010/main" val="279830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u">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0BD9DCE8-C832-443D-A06C-FACD25F6EF12}"/>
              </a:ext>
            </a:extLst>
          </p:cNvPr>
          <p:cNvSpPr>
            <a:spLocks noGrp="1"/>
          </p:cNvSpPr>
          <p:nvPr>
            <p:ph sz="quarter" idx="10"/>
          </p:nvPr>
        </p:nvSpPr>
        <p:spPr>
          <a:xfrm>
            <a:off x="250828" y="1629246"/>
            <a:ext cx="8569325" cy="4464050"/>
          </a:xfrm>
        </p:spPr>
        <p:txBody>
          <a:bodyPr/>
          <a:lstStyle>
            <a:lvl2pPr marL="203600" indent="-155379">
              <a:buFontTx/>
              <a:buBlip>
                <a:blip r:embed="rId2"/>
              </a:buBlip>
              <a:defRPr/>
            </a:lvl2pPr>
            <a:lvl3pPr>
              <a:defRPr b="1">
                <a:solidFill>
                  <a:srgbClr val="00828C"/>
                </a:solidFill>
              </a:defRPr>
            </a:lvl3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251522" y="188671"/>
            <a:ext cx="5264151" cy="1325563"/>
          </a:xfrm>
        </p:spPr>
        <p:txBody>
          <a:bodyPr/>
          <a:lstStyle>
            <a:lvl1pPr>
              <a:defRPr>
                <a:solidFill>
                  <a:srgbClr val="00828C"/>
                </a:solidFill>
              </a:defRPr>
            </a:lvl1pPr>
          </a:lstStyle>
          <a:p>
            <a:r>
              <a:rPr lang="fr-FR" dirty="0"/>
              <a:t>Modifiez le style du titre</a:t>
            </a:r>
          </a:p>
        </p:txBody>
      </p:sp>
      <p:sp>
        <p:nvSpPr>
          <p:cNvPr id="2" name="Espace réservé du pied de page 1">
            <a:extLst>
              <a:ext uri="{FF2B5EF4-FFF2-40B4-BE49-F238E27FC236}">
                <a16:creationId xmlns:a16="http://schemas.microsoft.com/office/drawing/2014/main" id="{E23CD7AF-EFF3-4EA3-A7B0-773030C8FFCD}"/>
              </a:ext>
            </a:extLst>
          </p:cNvPr>
          <p:cNvSpPr>
            <a:spLocks noGrp="1"/>
          </p:cNvSpPr>
          <p:nvPr>
            <p:ph type="ftr" sz="quarter" idx="11"/>
          </p:nvPr>
        </p:nvSpPr>
        <p:spPr/>
        <p:txBody>
          <a:bodyPr/>
          <a:lstStyle/>
          <a:p>
            <a:r>
              <a:rPr lang="fr-FR"/>
              <a:t>Pied de page à insérer ici</a:t>
            </a:r>
            <a:endParaRPr lang="fr-FR" dirty="0"/>
          </a:p>
        </p:txBody>
      </p:sp>
      <p:pic>
        <p:nvPicPr>
          <p:cNvPr id="5" name="Image 4">
            <a:extLst>
              <a:ext uri="{FF2B5EF4-FFF2-40B4-BE49-F238E27FC236}">
                <a16:creationId xmlns:a16="http://schemas.microsoft.com/office/drawing/2014/main" id="{94734A4E-0549-4FEB-8F2A-84396B980E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783" b="23341"/>
          <a:stretch/>
        </p:blipFill>
        <p:spPr>
          <a:xfrm>
            <a:off x="5889808" y="6143104"/>
            <a:ext cx="3237566" cy="703812"/>
          </a:xfrm>
          <a:prstGeom prst="rect">
            <a:avLst/>
          </a:prstGeom>
        </p:spPr>
      </p:pic>
    </p:spTree>
    <p:extLst>
      <p:ext uri="{BB962C8B-B14F-4D97-AF65-F5344CB8AC3E}">
        <p14:creationId xmlns:p14="http://schemas.microsoft.com/office/powerpoint/2010/main" val="3914425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et contenu chap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D7E3F45-9B16-4E3A-BF1A-FD44E26CA5EB}" type="datetime1">
              <a:rPr lang="fr-FR" smtClean="0"/>
              <a:pPr/>
              <a:t>08/11/2021</a:t>
            </a:fld>
            <a:r>
              <a:rPr lang="fr-FR"/>
              <a:t> </a:t>
            </a:r>
            <a:endParaRPr lang="fr-FR" dirty="0"/>
          </a:p>
        </p:txBody>
      </p:sp>
      <p:sp>
        <p:nvSpPr>
          <p:cNvPr id="4" name="Espace réservé du pied de page 3"/>
          <p:cNvSpPr>
            <a:spLocks noGrp="1"/>
          </p:cNvSpPr>
          <p:nvPr>
            <p:ph type="ftr" sz="quarter" idx="11"/>
          </p:nvPr>
        </p:nvSpPr>
        <p:spPr/>
        <p:txBody>
          <a:bodyPr/>
          <a:lstStyle/>
          <a:p>
            <a:r>
              <a:rPr lang="fr-FR"/>
              <a:t>Titre de la présentation à paramétrer dans le menu</a:t>
            </a:r>
            <a:endParaRPr lang="fr-FR" dirty="0"/>
          </a:p>
        </p:txBody>
      </p:sp>
      <p:sp>
        <p:nvSpPr>
          <p:cNvPr id="5" name="Espace réservé du numéro de diapositive 4"/>
          <p:cNvSpPr>
            <a:spLocks noGrp="1"/>
          </p:cNvSpPr>
          <p:nvPr>
            <p:ph type="sldNum" sz="quarter" idx="12"/>
          </p:nvPr>
        </p:nvSpPr>
        <p:spPr/>
        <p:txBody>
          <a:bodyPr/>
          <a:lstStyle/>
          <a:p>
            <a:fld id="{1175FF93-640D-5548-BFCC-7B40E31FF9F2}" type="slidenum">
              <a:rPr lang="fr-FR" smtClean="0"/>
              <a:pPr/>
              <a:t>‹N°›</a:t>
            </a:fld>
            <a:endParaRPr lang="fr-FR" dirty="0"/>
          </a:p>
        </p:txBody>
      </p:sp>
      <p:sp>
        <p:nvSpPr>
          <p:cNvPr id="7" name="Espace réservé du contenu 2"/>
          <p:cNvSpPr>
            <a:spLocks noGrp="1"/>
          </p:cNvSpPr>
          <p:nvPr>
            <p:ph idx="1"/>
          </p:nvPr>
        </p:nvSpPr>
        <p:spPr>
          <a:xfrm>
            <a:off x="224905" y="1104088"/>
            <a:ext cx="8751249" cy="4525963"/>
          </a:xfrm>
        </p:spPr>
        <p:txBody>
          <a:bodyPr/>
          <a:lstStyle>
            <a:lvl1pPr>
              <a:defRPr>
                <a:solidFill>
                  <a:srgbClr val="4ADCAD"/>
                </a:solidFill>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1639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52401" y="283474"/>
            <a:ext cx="7427844" cy="760412"/>
          </a:xfrm>
        </p:spPr>
        <p:txBody>
          <a:bodyPr/>
          <a:lstStyle/>
          <a:p>
            <a:r>
              <a:rPr lang="fr-FR" noProof="0"/>
              <a:t>Cliquez et modifiez le titre</a:t>
            </a:r>
          </a:p>
        </p:txBody>
      </p:sp>
      <p:sp>
        <p:nvSpPr>
          <p:cNvPr id="3" name="Espace réservé du contenu 2"/>
          <p:cNvSpPr>
            <a:spLocks noGrp="1"/>
          </p:cNvSpPr>
          <p:nvPr>
            <p:ph sz="half" idx="1"/>
          </p:nvPr>
        </p:nvSpPr>
        <p:spPr>
          <a:xfrm>
            <a:off x="139703" y="1562101"/>
            <a:ext cx="4297363" cy="4343400"/>
          </a:xfrm>
        </p:spPr>
        <p:txBody>
          <a:bodyPr/>
          <a:lstStyle>
            <a:lvl1pPr>
              <a:defRPr sz="844"/>
            </a:lvl1pPr>
            <a:lvl2pPr>
              <a:defRPr sz="788">
                <a:solidFill>
                  <a:schemeClr val="accent1">
                    <a:lumMod val="75000"/>
                  </a:schemeClr>
                </a:solidFill>
              </a:defRPr>
            </a:lvl2pPr>
            <a:lvl3pPr>
              <a:defRPr sz="731">
                <a:latin typeface="Verdana"/>
                <a:cs typeface="Verdana"/>
              </a:defRPr>
            </a:lvl3pPr>
            <a:lvl4pPr>
              <a:defRPr sz="675">
                <a:latin typeface="Verdana"/>
                <a:cs typeface="Verdana"/>
              </a:defRPr>
            </a:lvl4pPr>
            <a:lvl5pPr>
              <a:defRPr sz="675">
                <a:latin typeface="Verdana"/>
                <a:cs typeface="Verdana"/>
              </a:defRPr>
            </a:lvl5pPr>
            <a:lvl6pPr>
              <a:defRPr sz="1012"/>
            </a:lvl6pPr>
            <a:lvl7pPr>
              <a:defRPr sz="1012"/>
            </a:lvl7pPr>
            <a:lvl8pPr>
              <a:defRPr sz="1012"/>
            </a:lvl8pPr>
            <a:lvl9pPr>
              <a:defRPr sz="1012"/>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Espace réservé du contenu 3"/>
          <p:cNvSpPr>
            <a:spLocks noGrp="1"/>
          </p:cNvSpPr>
          <p:nvPr>
            <p:ph sz="half" idx="2"/>
          </p:nvPr>
        </p:nvSpPr>
        <p:spPr>
          <a:xfrm>
            <a:off x="4589463" y="1562101"/>
            <a:ext cx="4297363" cy="4343400"/>
          </a:xfrm>
        </p:spPr>
        <p:txBody>
          <a:bodyPr/>
          <a:lstStyle>
            <a:lvl1pPr>
              <a:defRPr sz="844"/>
            </a:lvl1pPr>
            <a:lvl2pPr>
              <a:defRPr sz="788">
                <a:solidFill>
                  <a:schemeClr val="accent1">
                    <a:lumMod val="75000"/>
                  </a:schemeClr>
                </a:solidFill>
              </a:defRPr>
            </a:lvl2pPr>
            <a:lvl3pPr>
              <a:defRPr sz="731">
                <a:latin typeface="Verdana"/>
                <a:cs typeface="Verdana"/>
              </a:defRPr>
            </a:lvl3pPr>
            <a:lvl4pPr>
              <a:defRPr sz="675">
                <a:latin typeface="Verdana"/>
                <a:cs typeface="Verdana"/>
              </a:defRPr>
            </a:lvl4pPr>
            <a:lvl5pPr>
              <a:defRPr sz="675">
                <a:latin typeface="Verdana"/>
                <a:cs typeface="Verdana"/>
              </a:defRPr>
            </a:lvl5pPr>
            <a:lvl6pPr>
              <a:defRPr sz="1012"/>
            </a:lvl6pPr>
            <a:lvl7pPr>
              <a:defRPr sz="1012"/>
            </a:lvl7pPr>
            <a:lvl8pPr>
              <a:defRPr sz="1012"/>
            </a:lvl8pPr>
            <a:lvl9pPr>
              <a:defRPr sz="1012"/>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extLst>
      <p:ext uri="{BB962C8B-B14F-4D97-AF65-F5344CB8AC3E}">
        <p14:creationId xmlns:p14="http://schemas.microsoft.com/office/powerpoint/2010/main" val="3898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251522" y="332664"/>
            <a:ext cx="8064896" cy="792087"/>
          </a:xfrm>
        </p:spPr>
        <p:txBody>
          <a:bodyPr/>
          <a:lstStyle/>
          <a:p>
            <a:r>
              <a:rPr lang="fr-FR"/>
              <a:t>Modifiez le style du titre</a:t>
            </a:r>
            <a:endParaRPr lang="fr-FR" dirty="0"/>
          </a:p>
        </p:txBody>
      </p:sp>
      <p:sp>
        <p:nvSpPr>
          <p:cNvPr id="4" name="Espace réservé du tableau 3">
            <a:extLst>
              <a:ext uri="{FF2B5EF4-FFF2-40B4-BE49-F238E27FC236}">
                <a16:creationId xmlns:a16="http://schemas.microsoft.com/office/drawing/2014/main" id="{BAFEDE1E-0243-463F-A218-8546ADCC19AA}"/>
              </a:ext>
            </a:extLst>
          </p:cNvPr>
          <p:cNvSpPr>
            <a:spLocks noGrp="1"/>
          </p:cNvSpPr>
          <p:nvPr>
            <p:ph type="tbl" sz="quarter" idx="10"/>
          </p:nvPr>
        </p:nvSpPr>
        <p:spPr>
          <a:xfrm>
            <a:off x="395536" y="1412776"/>
            <a:ext cx="8389056" cy="4356484"/>
          </a:xfrm>
          <a:noFill/>
          <a:ln cap="rnd">
            <a:noFill/>
          </a:ln>
        </p:spPr>
        <p:txBody>
          <a:bodyPr anchor="ctr" anchorCtr="0">
            <a:normAutofit/>
          </a:bodyPr>
          <a:lstStyle>
            <a:lvl1pPr>
              <a:defRPr sz="1125"/>
            </a:lvl1pPr>
          </a:lstStyle>
          <a:p>
            <a:r>
              <a:rPr lang="fr-FR"/>
              <a:t>Cliquez sur l'icône pour ajouter un tableau</a:t>
            </a:r>
            <a:endParaRPr lang="fr-FR" dirty="0"/>
          </a:p>
        </p:txBody>
      </p:sp>
      <p:sp>
        <p:nvSpPr>
          <p:cNvPr id="2" name="Espace réservé du pied de page 1">
            <a:extLst>
              <a:ext uri="{FF2B5EF4-FFF2-40B4-BE49-F238E27FC236}">
                <a16:creationId xmlns:a16="http://schemas.microsoft.com/office/drawing/2014/main" id="{51A4DC71-6111-409E-A6D8-6F5802E64B2C}"/>
              </a:ext>
            </a:extLst>
          </p:cNvPr>
          <p:cNvSpPr>
            <a:spLocks noGrp="1"/>
          </p:cNvSpPr>
          <p:nvPr>
            <p:ph type="ftr" sz="quarter" idx="11"/>
          </p:nvPr>
        </p:nvSpPr>
        <p:spPr/>
        <p:txBody>
          <a:bodyPr/>
          <a:lstStyle/>
          <a:p>
            <a:r>
              <a:rPr lang="fr-FR"/>
              <a:t>Pied de page à insérer ici</a:t>
            </a:r>
            <a:endParaRPr lang="fr-FR" dirty="0"/>
          </a:p>
        </p:txBody>
      </p:sp>
      <p:pic>
        <p:nvPicPr>
          <p:cNvPr id="6" name="Image 5">
            <a:extLst>
              <a:ext uri="{FF2B5EF4-FFF2-40B4-BE49-F238E27FC236}">
                <a16:creationId xmlns:a16="http://schemas.microsoft.com/office/drawing/2014/main" id="{917D8733-A26F-4F42-9888-3FD286F1BD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7783" b="23341"/>
          <a:stretch/>
        </p:blipFill>
        <p:spPr>
          <a:xfrm>
            <a:off x="5906434" y="6154188"/>
            <a:ext cx="3237566" cy="703812"/>
          </a:xfrm>
          <a:prstGeom prst="rect">
            <a:avLst/>
          </a:prstGeom>
        </p:spPr>
      </p:pic>
    </p:spTree>
    <p:extLst>
      <p:ext uri="{BB962C8B-B14F-4D97-AF65-F5344CB8AC3E}">
        <p14:creationId xmlns:p14="http://schemas.microsoft.com/office/powerpoint/2010/main" val="87359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hasCustomPrompt="1"/>
          </p:nvPr>
        </p:nvSpPr>
        <p:spPr>
          <a:xfrm>
            <a:off x="251522" y="332664"/>
            <a:ext cx="8064896" cy="792087"/>
          </a:xfrm>
        </p:spPr>
        <p:txBody>
          <a:bodyPr/>
          <a:lstStyle>
            <a:lvl1pPr>
              <a:defRPr/>
            </a:lvl1pPr>
          </a:lstStyle>
          <a:p>
            <a:r>
              <a:rPr lang="fr-FR" dirty="0"/>
              <a:t>Modifiez le style du titre de l’ordre du jour</a:t>
            </a:r>
          </a:p>
        </p:txBody>
      </p:sp>
      <p:sp>
        <p:nvSpPr>
          <p:cNvPr id="4" name="Espace réservé du tableau 3">
            <a:extLst>
              <a:ext uri="{FF2B5EF4-FFF2-40B4-BE49-F238E27FC236}">
                <a16:creationId xmlns:a16="http://schemas.microsoft.com/office/drawing/2014/main" id="{BAFEDE1E-0243-463F-A218-8546ADCC19AA}"/>
              </a:ext>
            </a:extLst>
          </p:cNvPr>
          <p:cNvSpPr>
            <a:spLocks noGrp="1"/>
          </p:cNvSpPr>
          <p:nvPr>
            <p:ph type="tbl" sz="quarter" idx="10"/>
          </p:nvPr>
        </p:nvSpPr>
        <p:spPr>
          <a:xfrm>
            <a:off x="395536" y="1412776"/>
            <a:ext cx="8389056" cy="4356484"/>
          </a:xfrm>
          <a:noFill/>
          <a:ln cap="rnd">
            <a:noFill/>
          </a:ln>
        </p:spPr>
        <p:txBody>
          <a:bodyPr anchor="ctr" anchorCtr="0">
            <a:normAutofit/>
          </a:bodyPr>
          <a:lstStyle>
            <a:lvl1pPr>
              <a:defRPr sz="1125"/>
            </a:lvl1pPr>
          </a:lstStyle>
          <a:p>
            <a:r>
              <a:rPr lang="fr-FR"/>
              <a:t>Cliquez sur l'icône pour ajouter un tableau</a:t>
            </a:r>
            <a:endParaRPr lang="fr-FR" dirty="0"/>
          </a:p>
        </p:txBody>
      </p:sp>
      <p:sp>
        <p:nvSpPr>
          <p:cNvPr id="2" name="Espace réservé du pied de page 1">
            <a:extLst>
              <a:ext uri="{FF2B5EF4-FFF2-40B4-BE49-F238E27FC236}">
                <a16:creationId xmlns:a16="http://schemas.microsoft.com/office/drawing/2014/main" id="{51A4DC71-6111-409E-A6D8-6F5802E64B2C}"/>
              </a:ext>
            </a:extLst>
          </p:cNvPr>
          <p:cNvSpPr>
            <a:spLocks noGrp="1"/>
          </p:cNvSpPr>
          <p:nvPr>
            <p:ph type="ftr" sz="quarter" idx="11"/>
          </p:nvPr>
        </p:nvSpPr>
        <p:spPr/>
        <p:txBody>
          <a:bodyPr/>
          <a:lstStyle/>
          <a:p>
            <a:r>
              <a:rPr lang="fr-FR"/>
              <a:t>Pied de page à insérer ici</a:t>
            </a:r>
            <a:endParaRPr lang="fr-FR" dirty="0"/>
          </a:p>
        </p:txBody>
      </p:sp>
    </p:spTree>
    <p:extLst>
      <p:ext uri="{BB962C8B-B14F-4D97-AF65-F5344CB8AC3E}">
        <p14:creationId xmlns:p14="http://schemas.microsoft.com/office/powerpoint/2010/main" val="105962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61CF578-02E8-4D90-A848-ED0E8C82FE59}"/>
              </a:ext>
            </a:extLst>
          </p:cNvPr>
          <p:cNvSpPr>
            <a:spLocks noGrp="1"/>
          </p:cNvSpPr>
          <p:nvPr>
            <p:ph type="body" sz="quarter" idx="10" hasCustomPrompt="1"/>
          </p:nvPr>
        </p:nvSpPr>
        <p:spPr>
          <a:xfrm>
            <a:off x="445866" y="1988843"/>
            <a:ext cx="7582521" cy="3735289"/>
          </a:xfrm>
        </p:spPr>
        <p:txBody>
          <a:bodyPr/>
          <a:lstStyle>
            <a:lvl1pPr marL="289326" indent="-289326">
              <a:buClr>
                <a:srgbClr val="00828C"/>
              </a:buClr>
              <a:buSzPct val="100000"/>
              <a:buFont typeface="+mj-lt"/>
              <a:buAutoNum type="arabicPeriod"/>
              <a:defRPr b="0">
                <a:latin typeface="+mn-lt"/>
              </a:defRPr>
            </a:lvl1pPr>
            <a:lvl2pPr marL="0" indent="0">
              <a:buNone/>
              <a:defRPr/>
            </a:lvl2pPr>
            <a:lvl3pPr marL="300041" indent="-100907">
              <a:defRPr/>
            </a:lvl3pPr>
            <a:lvl4pPr marL="300041" indent="-100907">
              <a:defRPr/>
            </a:lvl4pPr>
            <a:lvl5pPr marL="300041" indent="-100907">
              <a:defRPr/>
            </a:lvl5pPr>
          </a:lstStyle>
          <a:p>
            <a:pPr lvl="0"/>
            <a:r>
              <a:rPr lang="fr-FR" dirty="0"/>
              <a:t>Partie 1</a:t>
            </a:r>
          </a:p>
          <a:p>
            <a:pPr lvl="0"/>
            <a:r>
              <a:rPr lang="fr-FR" dirty="0"/>
              <a:t>Partie 2</a:t>
            </a:r>
          </a:p>
          <a:p>
            <a:pPr lvl="0"/>
            <a:r>
              <a:rPr lang="fr-FR" dirty="0"/>
              <a:t>Partie 3</a:t>
            </a:r>
          </a:p>
        </p:txBody>
      </p:sp>
      <p:sp>
        <p:nvSpPr>
          <p:cNvPr id="4" name="Titre 3">
            <a:extLst>
              <a:ext uri="{FF2B5EF4-FFF2-40B4-BE49-F238E27FC236}">
                <a16:creationId xmlns:a16="http://schemas.microsoft.com/office/drawing/2014/main" id="{6284CF00-9DDA-4C72-8EF8-5823962A19B0}"/>
              </a:ext>
            </a:extLst>
          </p:cNvPr>
          <p:cNvSpPr>
            <a:spLocks noGrp="1"/>
          </p:cNvSpPr>
          <p:nvPr>
            <p:ph type="title"/>
          </p:nvPr>
        </p:nvSpPr>
        <p:spPr>
          <a:xfrm>
            <a:off x="445865" y="620689"/>
            <a:ext cx="5264151" cy="1296144"/>
          </a:xfrm>
        </p:spPr>
        <p:txBody>
          <a:bodyPr anchor="t">
            <a:noAutofit/>
          </a:bodyPr>
          <a:lstStyle>
            <a:lvl1pPr marL="0" indent="0">
              <a:tabLst/>
              <a:defRPr sz="2700">
                <a:solidFill>
                  <a:srgbClr val="00828C"/>
                </a:solidFill>
              </a:defRPr>
            </a:lvl1pPr>
          </a:lstStyle>
          <a:p>
            <a:r>
              <a:rPr lang="fr-FR" dirty="0"/>
              <a:t>Modifiez le style du titre</a:t>
            </a:r>
          </a:p>
        </p:txBody>
      </p:sp>
      <p:sp>
        <p:nvSpPr>
          <p:cNvPr id="2" name="Espace réservé du pied de page 1">
            <a:extLst>
              <a:ext uri="{FF2B5EF4-FFF2-40B4-BE49-F238E27FC236}">
                <a16:creationId xmlns:a16="http://schemas.microsoft.com/office/drawing/2014/main" id="{7F3F335C-F16D-43F4-BD51-365F3F26B216}"/>
              </a:ext>
            </a:extLst>
          </p:cNvPr>
          <p:cNvSpPr>
            <a:spLocks noGrp="1"/>
          </p:cNvSpPr>
          <p:nvPr>
            <p:ph type="ftr" sz="quarter" idx="11"/>
          </p:nvPr>
        </p:nvSpPr>
        <p:spPr/>
        <p:txBody>
          <a:bodyPr/>
          <a:lstStyle/>
          <a:p>
            <a:r>
              <a:rPr lang="fr-FR"/>
              <a:t>Pied de page à insérer ici</a:t>
            </a:r>
            <a:endParaRPr lang="fr-FR" dirty="0"/>
          </a:p>
        </p:txBody>
      </p:sp>
      <p:pic>
        <p:nvPicPr>
          <p:cNvPr id="8" name="Image 7">
            <a:extLst>
              <a:ext uri="{FF2B5EF4-FFF2-40B4-BE49-F238E27FC236}">
                <a16:creationId xmlns:a16="http://schemas.microsoft.com/office/drawing/2014/main" id="{7C48E329-F609-4A12-96F6-DC6BABD10B99}"/>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188772" y="476254"/>
            <a:ext cx="676623" cy="902163"/>
          </a:xfrm>
          <a:prstGeom prst="rect">
            <a:avLst/>
          </a:prstGeom>
          <a:noFill/>
          <a:ln>
            <a:noFill/>
          </a:ln>
        </p:spPr>
      </p:pic>
      <p:pic>
        <p:nvPicPr>
          <p:cNvPr id="10"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BCB7569E-A923-43C4-9285-BB79F66B1F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9906">
            <a:off x="8212141" y="171415"/>
            <a:ext cx="812676"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D506A9F5-5F61-44AE-8CD3-99122CF97C77}"/>
              </a:ext>
            </a:extLst>
          </p:cNvPr>
          <p:cNvPicPr>
            <a:picLocks noChangeAspect="1"/>
          </p:cNvPicPr>
          <p:nvPr userDrawn="1"/>
        </p:nvPicPr>
        <p:blipFill>
          <a:blip r:embed="rId4"/>
          <a:stretch>
            <a:fillRect/>
          </a:stretch>
        </p:blipFill>
        <p:spPr>
          <a:xfrm>
            <a:off x="5906743" y="6120908"/>
            <a:ext cx="3237257" cy="701101"/>
          </a:xfrm>
          <a:prstGeom prst="rect">
            <a:avLst/>
          </a:prstGeom>
        </p:spPr>
      </p:pic>
    </p:spTree>
    <p:extLst>
      <p:ext uri="{BB962C8B-B14F-4D97-AF65-F5344CB8AC3E}">
        <p14:creationId xmlns:p14="http://schemas.microsoft.com/office/powerpoint/2010/main" val="1100875333"/>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74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ERVENANTS">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61CF578-02E8-4D90-A848-ED0E8C82FE59}"/>
              </a:ext>
            </a:extLst>
          </p:cNvPr>
          <p:cNvSpPr>
            <a:spLocks noGrp="1"/>
          </p:cNvSpPr>
          <p:nvPr>
            <p:ph type="body" sz="quarter" idx="10" hasCustomPrompt="1"/>
          </p:nvPr>
        </p:nvSpPr>
        <p:spPr>
          <a:xfrm>
            <a:off x="445866" y="2692379"/>
            <a:ext cx="7582521" cy="3015209"/>
          </a:xfrm>
        </p:spPr>
        <p:txBody>
          <a:bodyPr>
            <a:normAutofit/>
          </a:bodyPr>
          <a:lstStyle>
            <a:lvl1pPr marL="289326" marR="0" indent="-289326" algn="l" defTabSz="514357" rtl="0" eaLnBrk="1" fontAlgn="auto" latinLnBrk="0" hangingPunct="1">
              <a:lnSpc>
                <a:spcPct val="90000"/>
              </a:lnSpc>
              <a:spcBef>
                <a:spcPts val="675"/>
              </a:spcBef>
              <a:spcAft>
                <a:spcPts val="170"/>
              </a:spcAft>
              <a:buClrTx/>
              <a:buSzPct val="100000"/>
              <a:buFontTx/>
              <a:buBlip>
                <a:blip r:embed="rId2"/>
              </a:buBlip>
              <a:tabLst/>
              <a:defRPr sz="2081" b="1">
                <a:solidFill>
                  <a:srgbClr val="7F7F7F"/>
                </a:solidFill>
                <a:latin typeface="+mn-lt"/>
              </a:defRPr>
            </a:lvl1pPr>
            <a:lvl2pPr marL="0" indent="0">
              <a:buNone/>
              <a:defRPr/>
            </a:lvl2pPr>
            <a:lvl3pPr marL="300041" indent="-100907">
              <a:defRPr/>
            </a:lvl3pPr>
            <a:lvl4pPr marL="300041" indent="-100907">
              <a:defRPr/>
            </a:lvl4pPr>
            <a:lvl5pPr marL="300041" indent="-100907">
              <a:defRPr/>
            </a:lvl5pPr>
          </a:lstStyle>
          <a:p>
            <a:pPr lvl="0"/>
            <a:r>
              <a:rPr lang="fr-FR" dirty="0"/>
              <a:t>Intervenant n°1</a:t>
            </a:r>
          </a:p>
          <a:p>
            <a:pPr marL="289326" marR="0" lvl="0" indent="-289326" algn="l" defTabSz="514357" rtl="0" eaLnBrk="1" fontAlgn="auto" latinLnBrk="0" hangingPunct="1">
              <a:lnSpc>
                <a:spcPct val="90000"/>
              </a:lnSpc>
              <a:spcBef>
                <a:spcPts val="675"/>
              </a:spcBef>
              <a:spcAft>
                <a:spcPts val="170"/>
              </a:spcAft>
              <a:buClrTx/>
              <a:buSzPct val="100000"/>
              <a:buFontTx/>
              <a:buBlip>
                <a:blip r:embed="rId2"/>
              </a:buBlip>
              <a:tabLst/>
              <a:defRPr/>
            </a:pPr>
            <a:r>
              <a:rPr lang="fr-FR" dirty="0"/>
              <a:t>Intervenant n°2</a:t>
            </a:r>
          </a:p>
          <a:p>
            <a:pPr marL="289326" marR="0" lvl="0" indent="-289326" algn="l" defTabSz="514357" rtl="0" eaLnBrk="1" fontAlgn="auto" latinLnBrk="0" hangingPunct="1">
              <a:lnSpc>
                <a:spcPct val="90000"/>
              </a:lnSpc>
              <a:spcBef>
                <a:spcPts val="675"/>
              </a:spcBef>
              <a:spcAft>
                <a:spcPts val="170"/>
              </a:spcAft>
              <a:buClrTx/>
              <a:buSzPct val="100000"/>
              <a:buFontTx/>
              <a:buBlip>
                <a:blip r:embed="rId2"/>
              </a:buBlip>
              <a:tabLst/>
              <a:defRPr/>
            </a:pPr>
            <a:r>
              <a:rPr lang="fr-FR" dirty="0"/>
              <a:t>Intervenant n°3</a:t>
            </a:r>
          </a:p>
        </p:txBody>
      </p:sp>
      <p:sp>
        <p:nvSpPr>
          <p:cNvPr id="4" name="Titre 3">
            <a:extLst>
              <a:ext uri="{FF2B5EF4-FFF2-40B4-BE49-F238E27FC236}">
                <a16:creationId xmlns:a16="http://schemas.microsoft.com/office/drawing/2014/main" id="{6284CF00-9DDA-4C72-8EF8-5823962A19B0}"/>
              </a:ext>
            </a:extLst>
          </p:cNvPr>
          <p:cNvSpPr>
            <a:spLocks noGrp="1"/>
          </p:cNvSpPr>
          <p:nvPr>
            <p:ph type="title"/>
          </p:nvPr>
        </p:nvSpPr>
        <p:spPr>
          <a:xfrm>
            <a:off x="452192" y="710635"/>
            <a:ext cx="5044239" cy="1296144"/>
          </a:xfrm>
        </p:spPr>
        <p:txBody>
          <a:bodyPr anchor="t">
            <a:noAutofit/>
          </a:bodyPr>
          <a:lstStyle>
            <a:lvl1pPr marL="0" indent="0">
              <a:tabLst/>
              <a:defRPr sz="3375">
                <a:solidFill>
                  <a:srgbClr val="00828C"/>
                </a:solidFill>
              </a:defRPr>
            </a:lvl1pPr>
          </a:lstStyle>
          <a:p>
            <a:r>
              <a:rPr lang="fr-FR" dirty="0"/>
              <a:t>Modifiez le style du titre</a:t>
            </a:r>
          </a:p>
        </p:txBody>
      </p:sp>
      <p:sp>
        <p:nvSpPr>
          <p:cNvPr id="2" name="Espace réservé du pied de page 1">
            <a:extLst>
              <a:ext uri="{FF2B5EF4-FFF2-40B4-BE49-F238E27FC236}">
                <a16:creationId xmlns:a16="http://schemas.microsoft.com/office/drawing/2014/main" id="{7F3F335C-F16D-43F4-BD51-365F3F26B216}"/>
              </a:ext>
            </a:extLst>
          </p:cNvPr>
          <p:cNvSpPr>
            <a:spLocks noGrp="1"/>
          </p:cNvSpPr>
          <p:nvPr>
            <p:ph type="ftr" sz="quarter" idx="11"/>
          </p:nvPr>
        </p:nvSpPr>
        <p:spPr/>
        <p:txBody>
          <a:bodyPr/>
          <a:lstStyle/>
          <a:p>
            <a:r>
              <a:rPr lang="fr-FR"/>
              <a:t>Pied de page à insérer ici</a:t>
            </a:r>
            <a:endParaRPr lang="fr-FR" dirty="0"/>
          </a:p>
        </p:txBody>
      </p:sp>
      <p:pic>
        <p:nvPicPr>
          <p:cNvPr id="3" name="Image 2">
            <a:extLst>
              <a:ext uri="{FF2B5EF4-FFF2-40B4-BE49-F238E27FC236}">
                <a16:creationId xmlns:a16="http://schemas.microsoft.com/office/drawing/2014/main" id="{526A2527-ECC3-41A9-A85A-07EDA141410B}"/>
              </a:ext>
            </a:extLst>
          </p:cNvPr>
          <p:cNvPicPr>
            <a:picLocks noChangeAspect="1"/>
          </p:cNvPicPr>
          <p:nvPr userDrawn="1"/>
        </p:nvPicPr>
        <p:blipFill>
          <a:blip r:embed="rId3"/>
          <a:stretch>
            <a:fillRect/>
          </a:stretch>
        </p:blipFill>
        <p:spPr>
          <a:xfrm>
            <a:off x="5884994" y="6143076"/>
            <a:ext cx="3237257" cy="701101"/>
          </a:xfrm>
          <a:prstGeom prst="rect">
            <a:avLst/>
          </a:prstGeom>
        </p:spPr>
      </p:pic>
    </p:spTree>
    <p:extLst>
      <p:ext uri="{BB962C8B-B14F-4D97-AF65-F5344CB8AC3E}">
        <p14:creationId xmlns:p14="http://schemas.microsoft.com/office/powerpoint/2010/main" val="94434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54C8B-52CE-40C6-897E-BA934F017679}"/>
              </a:ext>
            </a:extLst>
          </p:cNvPr>
          <p:cNvSpPr>
            <a:spLocks noGrp="1"/>
          </p:cNvSpPr>
          <p:nvPr>
            <p:ph type="title" hasCustomPrompt="1"/>
          </p:nvPr>
        </p:nvSpPr>
        <p:spPr>
          <a:xfrm>
            <a:off x="445642" y="1679508"/>
            <a:ext cx="5638529" cy="2109532"/>
          </a:xfrm>
        </p:spPr>
        <p:txBody>
          <a:bodyPr>
            <a:normAutofit/>
          </a:bodyPr>
          <a:lstStyle>
            <a:lvl1pPr>
              <a:defRPr sz="3375">
                <a:solidFill>
                  <a:srgbClr val="00828C"/>
                </a:solidFill>
              </a:defRPr>
            </a:lvl1pPr>
          </a:lstStyle>
          <a:p>
            <a:r>
              <a:rPr lang="fr-FR" dirty="0"/>
              <a:t>Modifiez le style du titre de section</a:t>
            </a:r>
          </a:p>
        </p:txBody>
      </p:sp>
      <p:sp>
        <p:nvSpPr>
          <p:cNvPr id="3" name="Espace réservé du pied de page 2">
            <a:extLst>
              <a:ext uri="{FF2B5EF4-FFF2-40B4-BE49-F238E27FC236}">
                <a16:creationId xmlns:a16="http://schemas.microsoft.com/office/drawing/2014/main" id="{AD937207-E03D-44C5-A9FF-2E83872159A3}"/>
              </a:ext>
            </a:extLst>
          </p:cNvPr>
          <p:cNvSpPr>
            <a:spLocks noGrp="1"/>
          </p:cNvSpPr>
          <p:nvPr>
            <p:ph type="ftr" sz="quarter" idx="10"/>
          </p:nvPr>
        </p:nvSpPr>
        <p:spPr/>
        <p:txBody>
          <a:bodyPr/>
          <a:lstStyle/>
          <a:p>
            <a:r>
              <a:rPr lang="fr-FR"/>
              <a:t>Pied de page à insérer ici</a:t>
            </a:r>
            <a:endParaRPr lang="fr-FR" dirty="0"/>
          </a:p>
        </p:txBody>
      </p:sp>
      <p:pic>
        <p:nvPicPr>
          <p:cNvPr id="5" name="Image 4">
            <a:extLst>
              <a:ext uri="{FF2B5EF4-FFF2-40B4-BE49-F238E27FC236}">
                <a16:creationId xmlns:a16="http://schemas.microsoft.com/office/drawing/2014/main" id="{CE60373F-7BDC-4C6D-8131-5897A71E80B1}"/>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188772" y="476254"/>
            <a:ext cx="676623" cy="902163"/>
          </a:xfrm>
          <a:prstGeom prst="rect">
            <a:avLst/>
          </a:prstGeom>
          <a:noFill/>
          <a:ln>
            <a:noFill/>
          </a:ln>
        </p:spPr>
      </p:pic>
      <p:pic>
        <p:nvPicPr>
          <p:cNvPr id="9"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D65A1EFA-5030-4873-87DD-66EDE1369D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9906">
            <a:off x="8279675" y="103340"/>
            <a:ext cx="663705"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6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 intervenant 73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54C8B-52CE-40C6-897E-BA934F017679}"/>
              </a:ext>
            </a:extLst>
          </p:cNvPr>
          <p:cNvSpPr>
            <a:spLocks noGrp="1"/>
          </p:cNvSpPr>
          <p:nvPr>
            <p:ph type="title" hasCustomPrompt="1"/>
          </p:nvPr>
        </p:nvSpPr>
        <p:spPr>
          <a:xfrm>
            <a:off x="1259635" y="2975652"/>
            <a:ext cx="6624736" cy="1173428"/>
          </a:xfrm>
        </p:spPr>
        <p:txBody>
          <a:bodyPr>
            <a:normAutofit/>
          </a:bodyPr>
          <a:lstStyle>
            <a:lvl1pPr algn="ctr">
              <a:defRPr sz="2812">
                <a:solidFill>
                  <a:srgbClr val="7F7F7F"/>
                </a:solidFill>
              </a:defRPr>
            </a:lvl1pPr>
          </a:lstStyle>
          <a:p>
            <a:r>
              <a:rPr lang="fr-FR" dirty="0"/>
              <a:t>Nom de l’intervenant</a:t>
            </a:r>
          </a:p>
        </p:txBody>
      </p:sp>
      <p:sp>
        <p:nvSpPr>
          <p:cNvPr id="3" name="Espace réservé du pied de page 2">
            <a:extLst>
              <a:ext uri="{FF2B5EF4-FFF2-40B4-BE49-F238E27FC236}">
                <a16:creationId xmlns:a16="http://schemas.microsoft.com/office/drawing/2014/main" id="{AD937207-E03D-44C5-A9FF-2E83872159A3}"/>
              </a:ext>
            </a:extLst>
          </p:cNvPr>
          <p:cNvSpPr>
            <a:spLocks noGrp="1"/>
          </p:cNvSpPr>
          <p:nvPr>
            <p:ph type="ftr" sz="quarter" idx="10"/>
          </p:nvPr>
        </p:nvSpPr>
        <p:spPr/>
        <p:txBody>
          <a:bodyPr/>
          <a:lstStyle/>
          <a:p>
            <a:r>
              <a:rPr lang="fr-FR"/>
              <a:t>Pied de page à insérer ici</a:t>
            </a:r>
            <a:endParaRPr lang="fr-FR" dirty="0"/>
          </a:p>
        </p:txBody>
      </p:sp>
      <p:sp>
        <p:nvSpPr>
          <p:cNvPr id="6" name="ZoneTexte 5">
            <a:extLst>
              <a:ext uri="{FF2B5EF4-FFF2-40B4-BE49-F238E27FC236}">
                <a16:creationId xmlns:a16="http://schemas.microsoft.com/office/drawing/2014/main" id="{EC4B4CD3-5017-43F1-83B7-F77DD5C12E9A}"/>
              </a:ext>
            </a:extLst>
          </p:cNvPr>
          <p:cNvSpPr txBox="1"/>
          <p:nvPr/>
        </p:nvSpPr>
        <p:spPr>
          <a:xfrm>
            <a:off x="2646407" y="1424771"/>
            <a:ext cx="3851192" cy="438710"/>
          </a:xfrm>
          <a:prstGeom prst="rect">
            <a:avLst/>
          </a:prstGeom>
          <a:noFill/>
        </p:spPr>
        <p:txBody>
          <a:bodyPr wrap="square" rtlCol="0">
            <a:spAutoFit/>
          </a:bodyPr>
          <a:lstStyle/>
          <a:p>
            <a:pPr algn="ctr"/>
            <a:r>
              <a:rPr lang="fr-FR" sz="2251" b="1" dirty="0">
                <a:solidFill>
                  <a:srgbClr val="E73446"/>
                </a:solidFill>
              </a:rPr>
              <a:t>73</a:t>
            </a:r>
            <a:r>
              <a:rPr lang="fr-FR" sz="2251" b="1" baseline="30000" dirty="0">
                <a:solidFill>
                  <a:srgbClr val="E73446"/>
                </a:solidFill>
              </a:rPr>
              <a:t>e</a:t>
            </a:r>
            <a:r>
              <a:rPr lang="fr-FR" sz="2251" b="1" dirty="0">
                <a:solidFill>
                  <a:srgbClr val="E73446"/>
                </a:solidFill>
              </a:rPr>
              <a:t> congrès</a:t>
            </a:r>
          </a:p>
        </p:txBody>
      </p:sp>
      <p:pic>
        <p:nvPicPr>
          <p:cNvPr id="8" name="Image 7">
            <a:extLst>
              <a:ext uri="{FF2B5EF4-FFF2-40B4-BE49-F238E27FC236}">
                <a16:creationId xmlns:a16="http://schemas.microsoft.com/office/drawing/2014/main" id="{BC305343-213D-4D0C-B251-F6232C0C20E1}"/>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927646" y="3793757"/>
            <a:ext cx="766052" cy="574539"/>
          </a:xfrm>
          <a:prstGeom prst="rect">
            <a:avLst/>
          </a:prstGeom>
          <a:noFill/>
          <a:ln>
            <a:noFill/>
          </a:ln>
        </p:spPr>
      </p:pic>
      <p:pic>
        <p:nvPicPr>
          <p:cNvPr id="9"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DB7EBA7A-5C74-44BD-8998-0E3C6ED3A4C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8121566">
            <a:off x="958929" y="3606650"/>
            <a:ext cx="544579" cy="11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avec sous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p:nvPr>
        </p:nvSpPr>
        <p:spPr>
          <a:xfrm>
            <a:off x="470950" y="3284985"/>
            <a:ext cx="5264151" cy="1655762"/>
          </a:xfrm>
        </p:spPr>
        <p:txBody>
          <a:bodyPr anchor="t">
            <a:normAutofit/>
          </a:bodyPr>
          <a:lstStyle>
            <a:lvl1pPr marL="0" indent="0" algn="l">
              <a:buNone/>
              <a:defRPr sz="1800" b="0">
                <a:latin typeface="Calibri" panose="020F0502020204030204" pitchFamily="34" charset="0"/>
                <a:cs typeface="Calibri" panose="020F0502020204030204" pitchFamily="34" charset="0"/>
              </a:defRPr>
            </a:lvl1pPr>
            <a:lvl2pPr marL="257178" indent="0" algn="ctr">
              <a:buNone/>
              <a:defRPr sz="1125"/>
            </a:lvl2pPr>
            <a:lvl3pPr marL="514357" indent="0" algn="ctr">
              <a:buNone/>
              <a:defRPr sz="1012"/>
            </a:lvl3pPr>
            <a:lvl4pPr marL="771535" indent="0" algn="ctr">
              <a:buNone/>
              <a:defRPr sz="900"/>
            </a:lvl4pPr>
            <a:lvl5pPr marL="1028713" indent="0" algn="ctr">
              <a:buNone/>
              <a:defRPr sz="900"/>
            </a:lvl5pPr>
            <a:lvl6pPr marL="1285891" indent="0" algn="ctr">
              <a:buNone/>
              <a:defRPr sz="900"/>
            </a:lvl6pPr>
            <a:lvl7pPr marL="1543070" indent="0" algn="ctr">
              <a:buNone/>
              <a:defRPr sz="900"/>
            </a:lvl7pPr>
            <a:lvl8pPr marL="1800248" indent="0" algn="ctr">
              <a:buNone/>
              <a:defRPr sz="900"/>
            </a:lvl8pPr>
            <a:lvl9pPr marL="2057426" indent="0" algn="ctr">
              <a:buNone/>
              <a:defRPr sz="900"/>
            </a:lvl9pPr>
          </a:lstStyle>
          <a:p>
            <a:r>
              <a:rPr lang="fr-FR"/>
              <a:t>Modifiez le style des sous-titres du masque</a:t>
            </a:r>
            <a:endParaRPr lang="fr-FR" dirty="0"/>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470948" y="1340774"/>
            <a:ext cx="6909363" cy="1757611"/>
          </a:xfrm>
        </p:spPr>
        <p:txBody>
          <a:bodyPr anchor="b">
            <a:normAutofit/>
          </a:bodyPr>
          <a:lstStyle>
            <a:lvl1pPr marL="0" indent="0">
              <a:tabLst/>
              <a:defRPr sz="3038">
                <a:solidFill>
                  <a:srgbClr val="00828C"/>
                </a:solidFill>
              </a:defRPr>
            </a:lvl1pPr>
          </a:lstStyle>
          <a:p>
            <a:r>
              <a:rPr lang="fr-FR" dirty="0"/>
              <a:t>Modifiez le style du titre </a:t>
            </a:r>
            <a:br>
              <a:rPr lang="fr-FR" dirty="0"/>
            </a:br>
            <a:r>
              <a:rPr lang="fr-FR" dirty="0"/>
              <a:t>de section</a:t>
            </a:r>
          </a:p>
        </p:txBody>
      </p:sp>
      <p:sp>
        <p:nvSpPr>
          <p:cNvPr id="2" name="Espace réservé du pied de page 1">
            <a:extLst>
              <a:ext uri="{FF2B5EF4-FFF2-40B4-BE49-F238E27FC236}">
                <a16:creationId xmlns:a16="http://schemas.microsoft.com/office/drawing/2014/main" id="{1DBCA2EB-E878-450D-AEFB-CB05591CA82B}"/>
              </a:ext>
            </a:extLst>
          </p:cNvPr>
          <p:cNvSpPr>
            <a:spLocks noGrp="1"/>
          </p:cNvSpPr>
          <p:nvPr>
            <p:ph type="ftr" sz="quarter" idx="10"/>
          </p:nvPr>
        </p:nvSpPr>
        <p:spPr/>
        <p:txBody>
          <a:bodyPr/>
          <a:lstStyle/>
          <a:p>
            <a:r>
              <a:rPr lang="fr-FR"/>
              <a:t>Pied de page à insérer ici</a:t>
            </a:r>
            <a:endParaRPr lang="fr-FR" dirty="0"/>
          </a:p>
        </p:txBody>
      </p:sp>
      <p:pic>
        <p:nvPicPr>
          <p:cNvPr id="6" name="Image 5">
            <a:extLst>
              <a:ext uri="{FF2B5EF4-FFF2-40B4-BE49-F238E27FC236}">
                <a16:creationId xmlns:a16="http://schemas.microsoft.com/office/drawing/2014/main" id="{A8EB67CE-C80C-4F49-A7B4-51BAF20EFA2F}"/>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188772" y="476254"/>
            <a:ext cx="676623" cy="902163"/>
          </a:xfrm>
          <a:prstGeom prst="rect">
            <a:avLst/>
          </a:prstGeom>
          <a:noFill/>
          <a:ln>
            <a:noFill/>
          </a:ln>
        </p:spPr>
      </p:pic>
      <p:pic>
        <p:nvPicPr>
          <p:cNvPr id="8" name="Picture 2" descr="https://public.boxcloud.com/api/2.0/internal_files/303268730668/versions/319358609548/representations/png_paged_2048x2048/content/1.png?access_token=1!MQY-GnP-zrkpfst-CcSPmtdx_rV4Ij069Bmpqpr1srpxFs_d0PB9oAWJOJ6I8o7oNPNu5ekrCoCy7O_FOWK5JhdtY6jDFgEa6ItzcTsUVWkYBXJor7mb3rmzfaGcxzfAaulDRk6CZ_kHPjo3qfoxxxeL39Za-Nl0MSgdDwUELA9TV21ZQ2eOvr_sY5wbHdRkBMPFGD8iE1-BhoGp96jB_J_hlTjE_hUuibuJYZhlqNO2xgAL10Vt7VD_oRhdVgZxJg8or4t7J6QJi-t4ZKEWe7sYhLtE38zd4rmfGk-tqPXjdKOvXceNkr2RIK3FV2sDrpQY2ElbDf6gYDOYQc5kEi6sMRowukMYpR_9bgrzXtFljeMLPss0xx-rTMoXajnoUwrmb8qWvfTQPZpj5w..&amp;shared_link=https%3A%2F%2Fcsoec.app.box.com%2Fs%2Foqtzvo05of4hvfnjy57il2us6ntx1mk9&amp;box_client_name=box-content-preview&amp;box_client_version=1.46.0">
            <a:extLst>
              <a:ext uri="{FF2B5EF4-FFF2-40B4-BE49-F238E27FC236}">
                <a16:creationId xmlns:a16="http://schemas.microsoft.com/office/drawing/2014/main" id="{FA397DEF-254E-40EE-9341-7544BB01AF9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9906">
            <a:off x="8309402" y="152957"/>
            <a:ext cx="629669"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9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2" y="332657"/>
            <a:ext cx="5264151" cy="1008112"/>
          </a:xfrm>
          <a:prstGeom prst="rect">
            <a:avLst/>
          </a:prstGeom>
        </p:spPr>
        <p:txBody>
          <a:bodyPr vert="horz" lIns="91440" tIns="45720" rIns="91440" bIns="45720" rtlCol="0" anchor="ctr">
            <a:normAutofit/>
          </a:bodyPr>
          <a:lstStyle/>
          <a:p>
            <a:r>
              <a:rPr lang="fr-FR" dirty="0"/>
              <a:t>Modifiez le style</a:t>
            </a:r>
            <a:br>
              <a:rPr lang="fr-FR" dirty="0"/>
            </a:br>
            <a:r>
              <a:rPr lang="fr-FR" dirty="0"/>
              <a:t>du titre</a:t>
            </a:r>
            <a:endParaRPr lang="en-US" dirty="0"/>
          </a:p>
        </p:txBody>
      </p:sp>
      <p:sp>
        <p:nvSpPr>
          <p:cNvPr id="3" name="Text Placeholder 2"/>
          <p:cNvSpPr>
            <a:spLocks noGrp="1"/>
          </p:cNvSpPr>
          <p:nvPr>
            <p:ph type="body" idx="1"/>
          </p:nvPr>
        </p:nvSpPr>
        <p:spPr>
          <a:xfrm>
            <a:off x="251520" y="1700808"/>
            <a:ext cx="8568952"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pied de page 3">
            <a:extLst>
              <a:ext uri="{FF2B5EF4-FFF2-40B4-BE49-F238E27FC236}">
                <a16:creationId xmlns:a16="http://schemas.microsoft.com/office/drawing/2014/main" id="{5713A2DC-CD1F-4EFF-B670-1834CA5C1ADC}"/>
              </a:ext>
            </a:extLst>
          </p:cNvPr>
          <p:cNvSpPr>
            <a:spLocks noGrp="1"/>
          </p:cNvSpPr>
          <p:nvPr>
            <p:ph type="ftr" sz="quarter" idx="3"/>
          </p:nvPr>
        </p:nvSpPr>
        <p:spPr>
          <a:xfrm>
            <a:off x="2483768" y="6411114"/>
            <a:ext cx="4464495" cy="214644"/>
          </a:xfrm>
          <a:prstGeom prst="rect">
            <a:avLst/>
          </a:prstGeom>
        </p:spPr>
        <p:txBody>
          <a:bodyPr vert="horz" lIns="91440" tIns="45720" rIns="91440" bIns="45720" rtlCol="0" anchor="ctr"/>
          <a:lstStyle>
            <a:lvl1pPr algn="ctr">
              <a:defRPr sz="507" b="0" cap="none" baseline="0">
                <a:solidFill>
                  <a:schemeClr val="bg1">
                    <a:lumMod val="65000"/>
                  </a:schemeClr>
                </a:solidFill>
                <a:latin typeface="+mn-lt"/>
                <a:cs typeface="Calibri Light" panose="020F0302020204030204" pitchFamily="34" charset="0"/>
              </a:defRPr>
            </a:lvl1pPr>
          </a:lstStyle>
          <a:p>
            <a:r>
              <a:rPr lang="fr-FR"/>
              <a:t>Pied de page à insérer ici</a:t>
            </a:r>
            <a:endParaRPr lang="fr-FR" dirty="0"/>
          </a:p>
        </p:txBody>
      </p:sp>
    </p:spTree>
    <p:extLst>
      <p:ext uri="{BB962C8B-B14F-4D97-AF65-F5344CB8AC3E}">
        <p14:creationId xmlns:p14="http://schemas.microsoft.com/office/powerpoint/2010/main" val="2448433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sldNum="0" hdr="0" dt="0"/>
  <p:txStyles>
    <p:titleStyle>
      <a:lvl1pPr marL="0" indent="0" algn="l" defTabSz="514357" rtl="0" eaLnBrk="1" latinLnBrk="0" hangingPunct="1">
        <a:lnSpc>
          <a:spcPct val="90000"/>
        </a:lnSpc>
        <a:spcBef>
          <a:spcPct val="0"/>
        </a:spcBef>
        <a:buNone/>
        <a:tabLst/>
        <a:defRPr sz="1912" kern="1200">
          <a:solidFill>
            <a:srgbClr val="E73446"/>
          </a:solidFill>
          <a:latin typeface="+mj-lt"/>
          <a:ea typeface="+mj-ea"/>
          <a:cs typeface="+mj-cs"/>
        </a:defRPr>
      </a:lvl1pPr>
    </p:titleStyle>
    <p:bodyStyle>
      <a:lvl1pPr marL="0" indent="0" algn="l" defTabSz="514357" rtl="0" eaLnBrk="1" latinLnBrk="0" hangingPunct="1">
        <a:lnSpc>
          <a:spcPct val="90000"/>
        </a:lnSpc>
        <a:spcBef>
          <a:spcPts val="675"/>
        </a:spcBef>
        <a:spcAft>
          <a:spcPts val="170"/>
        </a:spcAft>
        <a:buSzPct val="25000"/>
        <a:buFont typeface="Calibri bold" panose="020F0702030404030204" pitchFamily="34" charset="0"/>
        <a:buChar char=" "/>
        <a:defRPr sz="1800" kern="1200">
          <a:solidFill>
            <a:schemeClr val="tx1"/>
          </a:solidFill>
          <a:latin typeface="+mj-lt"/>
          <a:ea typeface="+mn-ea"/>
          <a:cs typeface="+mn-cs"/>
        </a:defRPr>
      </a:lvl1pPr>
      <a:lvl2pPr marL="201813" indent="-151806" algn="l" defTabSz="514357" rtl="0" eaLnBrk="1" latinLnBrk="0" hangingPunct="1">
        <a:lnSpc>
          <a:spcPct val="90000"/>
        </a:lnSpc>
        <a:spcBef>
          <a:spcPts val="281"/>
        </a:spcBef>
        <a:buFontTx/>
        <a:buBlip>
          <a:blip r:embed="rId23"/>
        </a:buBlip>
        <a:tabLst/>
        <a:defRPr sz="1351" kern="1200">
          <a:solidFill>
            <a:schemeClr val="tx1">
              <a:lumMod val="85000"/>
              <a:lumOff val="15000"/>
            </a:schemeClr>
          </a:solidFill>
          <a:latin typeface="+mn-lt"/>
          <a:ea typeface="+mn-ea"/>
          <a:cs typeface="+mn-cs"/>
        </a:defRPr>
      </a:lvl2pPr>
      <a:lvl3pPr marL="304507" indent="-101800" algn="l" defTabSz="514357" rtl="0" eaLnBrk="1" latinLnBrk="0" hangingPunct="1">
        <a:lnSpc>
          <a:spcPct val="90000"/>
        </a:lnSpc>
        <a:spcBef>
          <a:spcPts val="281"/>
        </a:spcBef>
        <a:buSzPct val="77000"/>
        <a:buFont typeface="Arial" panose="020B0604020202020204" pitchFamily="34" charset="0"/>
        <a:buChar char="•"/>
        <a:tabLst/>
        <a:defRPr sz="1125"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402734" indent="-99122" algn="l" defTabSz="514357" rtl="0" eaLnBrk="1" latinLnBrk="0" hangingPunct="1">
        <a:lnSpc>
          <a:spcPct val="90000"/>
        </a:lnSpc>
        <a:spcBef>
          <a:spcPts val="281"/>
        </a:spcBef>
        <a:buFont typeface="Calibri Light" panose="020F0302020204030204" pitchFamily="34" charset="0"/>
        <a:buChar char="-"/>
        <a:defRPr sz="1125"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505427" indent="-102693" algn="l" defTabSz="514357" rtl="0" eaLnBrk="1" latinLnBrk="0" hangingPunct="1">
        <a:lnSpc>
          <a:spcPct val="90000"/>
        </a:lnSpc>
        <a:spcBef>
          <a:spcPts val="281"/>
        </a:spcBef>
        <a:buClr>
          <a:schemeClr val="tx1">
            <a:lumMod val="65000"/>
            <a:lumOff val="35000"/>
          </a:schemeClr>
        </a:buClr>
        <a:buFont typeface="Calibri Light" panose="020F0302020204030204" pitchFamily="34" charset="0"/>
        <a:buChar char="›"/>
        <a:tabLst/>
        <a:defRPr sz="1012"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1414481" indent="-128590" algn="l" defTabSz="514357"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659" indent="-128590" algn="l" defTabSz="514357"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836" indent="-128590" algn="l" defTabSz="514357"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6015" indent="-128590" algn="l" defTabSz="514357"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357" rtl="0" eaLnBrk="1" latinLnBrk="0" hangingPunct="1">
        <a:defRPr sz="1012" kern="1200">
          <a:solidFill>
            <a:schemeClr val="tx1"/>
          </a:solidFill>
          <a:latin typeface="+mn-lt"/>
          <a:ea typeface="+mn-ea"/>
          <a:cs typeface="+mn-cs"/>
        </a:defRPr>
      </a:lvl1pPr>
      <a:lvl2pPr marL="257178" algn="l" defTabSz="514357" rtl="0" eaLnBrk="1" latinLnBrk="0" hangingPunct="1">
        <a:defRPr sz="1012" kern="1200">
          <a:solidFill>
            <a:schemeClr val="tx1"/>
          </a:solidFill>
          <a:latin typeface="+mn-lt"/>
          <a:ea typeface="+mn-ea"/>
          <a:cs typeface="+mn-cs"/>
        </a:defRPr>
      </a:lvl2pPr>
      <a:lvl3pPr marL="514357" algn="l" defTabSz="514357" rtl="0" eaLnBrk="1" latinLnBrk="0" hangingPunct="1">
        <a:defRPr sz="1012" kern="1200">
          <a:solidFill>
            <a:schemeClr val="tx1"/>
          </a:solidFill>
          <a:latin typeface="+mn-lt"/>
          <a:ea typeface="+mn-ea"/>
          <a:cs typeface="+mn-cs"/>
        </a:defRPr>
      </a:lvl3pPr>
      <a:lvl4pPr marL="771535" algn="l" defTabSz="514357" rtl="0" eaLnBrk="1" latinLnBrk="0" hangingPunct="1">
        <a:defRPr sz="1012" kern="1200">
          <a:solidFill>
            <a:schemeClr val="tx1"/>
          </a:solidFill>
          <a:latin typeface="+mn-lt"/>
          <a:ea typeface="+mn-ea"/>
          <a:cs typeface="+mn-cs"/>
        </a:defRPr>
      </a:lvl4pPr>
      <a:lvl5pPr marL="1028713" algn="l" defTabSz="514357" rtl="0" eaLnBrk="1" latinLnBrk="0" hangingPunct="1">
        <a:defRPr sz="1012" kern="1200">
          <a:solidFill>
            <a:schemeClr val="tx1"/>
          </a:solidFill>
          <a:latin typeface="+mn-lt"/>
          <a:ea typeface="+mn-ea"/>
          <a:cs typeface="+mn-cs"/>
        </a:defRPr>
      </a:lvl5pPr>
      <a:lvl6pPr marL="1285891" algn="l" defTabSz="514357" rtl="0" eaLnBrk="1" latinLnBrk="0" hangingPunct="1">
        <a:defRPr sz="1012" kern="1200">
          <a:solidFill>
            <a:schemeClr val="tx1"/>
          </a:solidFill>
          <a:latin typeface="+mn-lt"/>
          <a:ea typeface="+mn-ea"/>
          <a:cs typeface="+mn-cs"/>
        </a:defRPr>
      </a:lvl6pPr>
      <a:lvl7pPr marL="1543070" algn="l" defTabSz="514357" rtl="0" eaLnBrk="1" latinLnBrk="0" hangingPunct="1">
        <a:defRPr sz="1012" kern="1200">
          <a:solidFill>
            <a:schemeClr val="tx1"/>
          </a:solidFill>
          <a:latin typeface="+mn-lt"/>
          <a:ea typeface="+mn-ea"/>
          <a:cs typeface="+mn-cs"/>
        </a:defRPr>
      </a:lvl7pPr>
      <a:lvl8pPr marL="1800248" algn="l" defTabSz="514357" rtl="0" eaLnBrk="1" latinLnBrk="0" hangingPunct="1">
        <a:defRPr sz="1012" kern="1200">
          <a:solidFill>
            <a:schemeClr val="tx1"/>
          </a:solidFill>
          <a:latin typeface="+mn-lt"/>
          <a:ea typeface="+mn-ea"/>
          <a:cs typeface="+mn-cs"/>
        </a:defRPr>
      </a:lvl8pPr>
      <a:lvl9pPr marL="2057426" algn="l" defTabSz="514357" rtl="0" eaLnBrk="1" latinLnBrk="0" hangingPunct="1">
        <a:defRPr sz="10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493659" y="2675675"/>
            <a:ext cx="6555107" cy="1076920"/>
          </a:xfrm>
        </p:spPr>
        <p:txBody>
          <a:bodyPr>
            <a:normAutofit fontScale="90000"/>
          </a:bodyPr>
          <a:lstStyle/>
          <a:p>
            <a:r>
              <a:rPr lang="fr-FR" dirty="0"/>
              <a:t>Enregistrement: nos recommandations pour créer votre certificat électronique</a:t>
            </a:r>
          </a:p>
        </p:txBody>
      </p:sp>
      <p:sp>
        <p:nvSpPr>
          <p:cNvPr id="2" name="Espace réservé du numéro de diapositive 1"/>
          <p:cNvSpPr>
            <a:spLocks noGrp="1"/>
          </p:cNvSpPr>
          <p:nvPr>
            <p:ph type="sldNum" sz="quarter" idx="12"/>
          </p:nvPr>
        </p:nvSpPr>
        <p:spPr/>
        <p:txBody>
          <a:bodyPr/>
          <a:lstStyle/>
          <a:p>
            <a:pPr defTabSz="514357">
              <a:defRPr/>
            </a:pPr>
            <a:endParaRPr lang="fr-FR" sz="1012" dirty="0">
              <a:solidFill>
                <a:prstClr val="white"/>
              </a:solidFill>
              <a:latin typeface="Calibri"/>
            </a:endParaRPr>
          </a:p>
        </p:txBody>
      </p:sp>
    </p:spTree>
    <p:extLst>
      <p:ext uri="{BB962C8B-B14F-4D97-AF65-F5344CB8AC3E}">
        <p14:creationId xmlns:p14="http://schemas.microsoft.com/office/powerpoint/2010/main" val="181730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F81ECD0-F211-400A-BA4A-848D6F2F7A92}"/>
              </a:ext>
            </a:extLst>
          </p:cNvPr>
          <p:cNvPicPr>
            <a:picLocks noChangeAspect="1"/>
          </p:cNvPicPr>
          <p:nvPr/>
        </p:nvPicPr>
        <p:blipFill rotWithShape="1">
          <a:blip r:embed="rId2"/>
          <a:srcRect t="18433"/>
          <a:stretch/>
        </p:blipFill>
        <p:spPr>
          <a:xfrm>
            <a:off x="1378745" y="2327764"/>
            <a:ext cx="6386512" cy="2845538"/>
          </a:xfrm>
          <a:prstGeom prst="rect">
            <a:avLst/>
          </a:prstGeom>
        </p:spPr>
      </p:pic>
      <p:sp>
        <p:nvSpPr>
          <p:cNvPr id="10" name="Titre 1">
            <a:extLst>
              <a:ext uri="{FF2B5EF4-FFF2-40B4-BE49-F238E27FC236}">
                <a16:creationId xmlns:a16="http://schemas.microsoft.com/office/drawing/2014/main" id="{8C194A37-8D16-49C3-BD53-7DEA6326B136}"/>
              </a:ext>
            </a:extLst>
          </p:cNvPr>
          <p:cNvSpPr>
            <a:spLocks noGrp="1"/>
          </p:cNvSpPr>
          <p:nvPr>
            <p:ph type="title"/>
          </p:nvPr>
        </p:nvSpPr>
        <p:spPr>
          <a:xfrm>
            <a:off x="585334" y="585723"/>
            <a:ext cx="5699685" cy="971551"/>
          </a:xfrm>
        </p:spPr>
        <p:txBody>
          <a:bodyPr/>
          <a:lstStyle/>
          <a:p>
            <a:r>
              <a:rPr lang="fr-FR" dirty="0"/>
              <a:t>3. L’envoi de la pièce d’identité</a:t>
            </a:r>
          </a:p>
        </p:txBody>
      </p:sp>
    </p:spTree>
    <p:extLst>
      <p:ext uri="{BB962C8B-B14F-4D97-AF65-F5344CB8AC3E}">
        <p14:creationId xmlns:p14="http://schemas.microsoft.com/office/powerpoint/2010/main" val="374218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FAAD89-63BD-44C7-8B9B-B426E23D637E}"/>
              </a:ext>
            </a:extLst>
          </p:cNvPr>
          <p:cNvPicPr>
            <a:picLocks noChangeAspect="1"/>
          </p:cNvPicPr>
          <p:nvPr/>
        </p:nvPicPr>
        <p:blipFill rotWithShape="1">
          <a:blip r:embed="rId2"/>
          <a:srcRect t="19819"/>
          <a:stretch/>
        </p:blipFill>
        <p:spPr>
          <a:xfrm>
            <a:off x="1506674" y="2301388"/>
            <a:ext cx="6130653" cy="2723572"/>
          </a:xfrm>
          <a:prstGeom prst="rect">
            <a:avLst/>
          </a:prstGeom>
        </p:spPr>
      </p:pic>
      <p:sp>
        <p:nvSpPr>
          <p:cNvPr id="2" name="Titre 1">
            <a:extLst>
              <a:ext uri="{FF2B5EF4-FFF2-40B4-BE49-F238E27FC236}">
                <a16:creationId xmlns:a16="http://schemas.microsoft.com/office/drawing/2014/main" id="{02237E2C-AA8E-48AB-AE4C-0D0066894598}"/>
              </a:ext>
            </a:extLst>
          </p:cNvPr>
          <p:cNvSpPr>
            <a:spLocks noGrp="1"/>
          </p:cNvSpPr>
          <p:nvPr>
            <p:ph type="title"/>
          </p:nvPr>
        </p:nvSpPr>
        <p:spPr>
          <a:xfrm>
            <a:off x="673835" y="602332"/>
            <a:ext cx="5597378" cy="972108"/>
          </a:xfrm>
        </p:spPr>
        <p:txBody>
          <a:bodyPr/>
          <a:lstStyle/>
          <a:p>
            <a:r>
              <a:rPr lang="fr-FR" dirty="0"/>
              <a:t>3. L’envoi de la pièce d’identité</a:t>
            </a:r>
          </a:p>
        </p:txBody>
      </p:sp>
    </p:spTree>
    <p:extLst>
      <p:ext uri="{BB962C8B-B14F-4D97-AF65-F5344CB8AC3E}">
        <p14:creationId xmlns:p14="http://schemas.microsoft.com/office/powerpoint/2010/main" val="265254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5112B67-C6E7-4BAB-BF34-4182227BAA84}"/>
              </a:ext>
            </a:extLst>
          </p:cNvPr>
          <p:cNvPicPr>
            <a:picLocks noChangeAspect="1"/>
          </p:cNvPicPr>
          <p:nvPr/>
        </p:nvPicPr>
        <p:blipFill rotWithShape="1">
          <a:blip r:embed="rId2"/>
          <a:srcRect l="2540" t="19750" r="1464"/>
          <a:stretch/>
        </p:blipFill>
        <p:spPr>
          <a:xfrm>
            <a:off x="1419958" y="2294793"/>
            <a:ext cx="6334767" cy="2937071"/>
          </a:xfrm>
          <a:prstGeom prst="rect">
            <a:avLst/>
          </a:prstGeom>
        </p:spPr>
      </p:pic>
      <p:sp>
        <p:nvSpPr>
          <p:cNvPr id="2" name="Titre 1">
            <a:extLst>
              <a:ext uri="{FF2B5EF4-FFF2-40B4-BE49-F238E27FC236}">
                <a16:creationId xmlns:a16="http://schemas.microsoft.com/office/drawing/2014/main" id="{03DAE111-6215-436B-9602-1816C3BC2366}"/>
              </a:ext>
            </a:extLst>
          </p:cNvPr>
          <p:cNvSpPr>
            <a:spLocks noGrp="1"/>
          </p:cNvSpPr>
          <p:nvPr>
            <p:ph type="title"/>
          </p:nvPr>
        </p:nvSpPr>
        <p:spPr>
          <a:xfrm>
            <a:off x="612876" y="563539"/>
            <a:ext cx="5368778" cy="972108"/>
          </a:xfrm>
        </p:spPr>
        <p:txBody>
          <a:bodyPr/>
          <a:lstStyle/>
          <a:p>
            <a:r>
              <a:rPr lang="fr-FR" dirty="0"/>
              <a:t>3. L’envoi de la pièce d’identité</a:t>
            </a:r>
          </a:p>
        </p:txBody>
      </p:sp>
    </p:spTree>
    <p:extLst>
      <p:ext uri="{BB962C8B-B14F-4D97-AF65-F5344CB8AC3E}">
        <p14:creationId xmlns:p14="http://schemas.microsoft.com/office/powerpoint/2010/main" val="370373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FE030A-D0D2-4932-92CB-C4652000FDA6}"/>
              </a:ext>
            </a:extLst>
          </p:cNvPr>
          <p:cNvSpPr>
            <a:spLocks noGrp="1"/>
          </p:cNvSpPr>
          <p:nvPr>
            <p:ph type="body" sz="quarter" idx="10"/>
          </p:nvPr>
        </p:nvSpPr>
        <p:spPr>
          <a:xfrm>
            <a:off x="445866" y="1988843"/>
            <a:ext cx="4022720" cy="3735289"/>
          </a:xfrm>
        </p:spPr>
        <p:txBody>
          <a:bodyPr/>
          <a:lstStyle/>
          <a:p>
            <a:pPr algn="just"/>
            <a:r>
              <a:rPr lang="fr-FR" b="1" dirty="0"/>
              <a:t>Enregistrement</a:t>
            </a:r>
          </a:p>
          <a:p>
            <a:pPr marL="0" indent="0" algn="just">
              <a:buNone/>
            </a:pPr>
            <a:r>
              <a:rPr lang="fr-FR" dirty="0"/>
              <a:t>Actuellement la nouvelle CNI n’est pas encore prise en compte dans le cadre de la création de votre certificat, la vérification automatique ne pourra pas être effectuée. Une vérification manuelle pourra néanmoins être réalisée si vous continuez votre enregistrement sans prendre en compte le message affiché ici en rouge en cliquant sur « continuer » pour soumettre votre pièce d’identité.</a:t>
            </a:r>
          </a:p>
        </p:txBody>
      </p:sp>
      <p:sp>
        <p:nvSpPr>
          <p:cNvPr id="3" name="Titre 2">
            <a:extLst>
              <a:ext uri="{FF2B5EF4-FFF2-40B4-BE49-F238E27FC236}">
                <a16:creationId xmlns:a16="http://schemas.microsoft.com/office/drawing/2014/main" id="{5558BF30-9C0B-4B9E-8A02-2903BA2DBD16}"/>
              </a:ext>
            </a:extLst>
          </p:cNvPr>
          <p:cNvSpPr>
            <a:spLocks noGrp="1"/>
          </p:cNvSpPr>
          <p:nvPr>
            <p:ph type="title"/>
          </p:nvPr>
        </p:nvSpPr>
        <p:spPr/>
        <p:txBody>
          <a:bodyPr/>
          <a:lstStyle/>
          <a:p>
            <a:r>
              <a:rPr lang="fr-FR" dirty="0"/>
              <a:t>La nouvelle CNI</a:t>
            </a:r>
          </a:p>
        </p:txBody>
      </p:sp>
      <p:sp>
        <p:nvSpPr>
          <p:cNvPr id="4" name="Espace réservé du pied de page 3">
            <a:extLst>
              <a:ext uri="{FF2B5EF4-FFF2-40B4-BE49-F238E27FC236}">
                <a16:creationId xmlns:a16="http://schemas.microsoft.com/office/drawing/2014/main" id="{D6DEC184-4BD6-4A9D-B8B9-8F1426443512}"/>
              </a:ext>
            </a:extLst>
          </p:cNvPr>
          <p:cNvSpPr>
            <a:spLocks noGrp="1"/>
          </p:cNvSpPr>
          <p:nvPr>
            <p:ph type="ftr" sz="quarter" idx="11"/>
          </p:nvPr>
        </p:nvSpPr>
        <p:spPr/>
        <p:txBody>
          <a:bodyPr/>
          <a:lstStyle/>
          <a:p>
            <a:r>
              <a:rPr lang="fr-FR"/>
              <a:t>Pied de page à insérer ici</a:t>
            </a:r>
            <a:endParaRPr lang="fr-FR" dirty="0"/>
          </a:p>
        </p:txBody>
      </p:sp>
      <p:pic>
        <p:nvPicPr>
          <p:cNvPr id="5" name="Image 4">
            <a:extLst>
              <a:ext uri="{FF2B5EF4-FFF2-40B4-BE49-F238E27FC236}">
                <a16:creationId xmlns:a16="http://schemas.microsoft.com/office/drawing/2014/main" id="{01981C5D-898C-4A0A-AA8F-E69313E5DE29}"/>
              </a:ext>
            </a:extLst>
          </p:cNvPr>
          <p:cNvPicPr>
            <a:picLocks noChangeAspect="1"/>
          </p:cNvPicPr>
          <p:nvPr/>
        </p:nvPicPr>
        <p:blipFill>
          <a:blip r:embed="rId2"/>
          <a:stretch>
            <a:fillRect/>
          </a:stretch>
        </p:blipFill>
        <p:spPr>
          <a:xfrm>
            <a:off x="4391300" y="1625633"/>
            <a:ext cx="4400000" cy="4161905"/>
          </a:xfrm>
          <a:prstGeom prst="rect">
            <a:avLst/>
          </a:prstGeom>
        </p:spPr>
      </p:pic>
    </p:spTree>
    <p:extLst>
      <p:ext uri="{BB962C8B-B14F-4D97-AF65-F5344CB8AC3E}">
        <p14:creationId xmlns:p14="http://schemas.microsoft.com/office/powerpoint/2010/main" val="1738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61BF6718-B0F7-4072-8751-132B5073E425}"/>
              </a:ext>
            </a:extLst>
          </p:cNvPr>
          <p:cNvSpPr>
            <a:spLocks noGrp="1"/>
          </p:cNvSpPr>
          <p:nvPr>
            <p:ph type="title"/>
          </p:nvPr>
        </p:nvSpPr>
        <p:spPr/>
        <p:txBody>
          <a:bodyPr/>
          <a:lstStyle/>
          <a:p>
            <a:r>
              <a:rPr lang="fr-FR" dirty="0"/>
              <a:t>Recommandations</a:t>
            </a:r>
          </a:p>
        </p:txBody>
      </p:sp>
      <p:sp>
        <p:nvSpPr>
          <p:cNvPr id="7" name="ZoneTexte 6">
            <a:extLst>
              <a:ext uri="{FF2B5EF4-FFF2-40B4-BE49-F238E27FC236}">
                <a16:creationId xmlns:a16="http://schemas.microsoft.com/office/drawing/2014/main" id="{8118DED9-107D-4FBD-8624-2393290D24D1}"/>
              </a:ext>
            </a:extLst>
          </p:cNvPr>
          <p:cNvSpPr txBox="1"/>
          <p:nvPr/>
        </p:nvSpPr>
        <p:spPr>
          <a:xfrm>
            <a:off x="2200845" y="2402999"/>
            <a:ext cx="4239071" cy="276999"/>
          </a:xfrm>
          <a:prstGeom prst="rect">
            <a:avLst/>
          </a:prstGeom>
          <a:solidFill>
            <a:srgbClr val="F9FBFD"/>
          </a:solidFill>
          <a:ln>
            <a:solidFill>
              <a:srgbClr val="1F497D"/>
            </a:solidFill>
          </a:ln>
        </p:spPr>
        <p:txBody>
          <a:bodyPr wrap="square" rtlCol="0" anchor="ctr">
            <a:spAutoFit/>
          </a:bodyPr>
          <a:lstStyle/>
          <a:p>
            <a:pPr algn="ctr">
              <a:spcBef>
                <a:spcPts val="900"/>
              </a:spcBef>
              <a:defRPr/>
            </a:pPr>
            <a:r>
              <a:rPr lang="fr-FR" sz="1200" kern="0" dirty="0">
                <a:solidFill>
                  <a:srgbClr val="1F497D"/>
                </a:solidFill>
                <a:latin typeface="Calibri Light" panose="020F0302020204030204" pitchFamily="34" charset="0"/>
              </a:rPr>
              <a:t>Voici quelques conseils afin d’avoir une vérification automatique</a:t>
            </a:r>
          </a:p>
        </p:txBody>
      </p:sp>
      <p:sp>
        <p:nvSpPr>
          <p:cNvPr id="8" name="ZoneTexte 7">
            <a:extLst>
              <a:ext uri="{FF2B5EF4-FFF2-40B4-BE49-F238E27FC236}">
                <a16:creationId xmlns:a16="http://schemas.microsoft.com/office/drawing/2014/main" id="{21BD57CA-5197-499C-B10E-F148E5069219}"/>
              </a:ext>
            </a:extLst>
          </p:cNvPr>
          <p:cNvSpPr txBox="1"/>
          <p:nvPr/>
        </p:nvSpPr>
        <p:spPr>
          <a:xfrm>
            <a:off x="2202925" y="3045233"/>
            <a:ext cx="4734017" cy="1915909"/>
          </a:xfrm>
          <a:prstGeom prst="rect">
            <a:avLst/>
          </a:prstGeom>
          <a:noFill/>
        </p:spPr>
        <p:txBody>
          <a:bodyPr wrap="square" rtlCol="0">
            <a:spAutoFit/>
          </a:bodyPr>
          <a:lstStyle/>
          <a:p>
            <a:pPr marL="214315" indent="-214315">
              <a:spcBef>
                <a:spcPts val="900"/>
              </a:spcBef>
              <a:buFont typeface="Arial" panose="020B0604020202020204" pitchFamily="34" charset="0"/>
              <a:buChar char="•"/>
              <a:defRPr/>
            </a:pPr>
            <a:r>
              <a:rPr lang="fr-FR" sz="1200" kern="0" dirty="0">
                <a:solidFill>
                  <a:srgbClr val="1F497D"/>
                </a:solidFill>
                <a:latin typeface="Calibri Light" panose="020F0302020204030204" pitchFamily="34" charset="0"/>
              </a:rPr>
              <a:t>Privilégiez les images (jpg, png) aux PDF (les scanners peuvent rendre un PDF mal formé)</a:t>
            </a:r>
          </a:p>
          <a:p>
            <a:pPr marL="214315" indent="-214315">
              <a:spcBef>
                <a:spcPts val="900"/>
              </a:spcBef>
              <a:buFont typeface="Arial" panose="020B0604020202020204" pitchFamily="34" charset="0"/>
              <a:buChar char="•"/>
              <a:defRPr/>
            </a:pPr>
            <a:r>
              <a:rPr lang="fr-FR" sz="1200" kern="0" dirty="0">
                <a:solidFill>
                  <a:srgbClr val="1F497D"/>
                </a:solidFill>
                <a:latin typeface="Calibri Light" panose="020F0302020204030204" pitchFamily="34" charset="0"/>
              </a:rPr>
              <a:t>Privilégiez les cartes nationales d’identités plutôt qu’un passeport (plus difficile à lire, plus de reflets)</a:t>
            </a:r>
          </a:p>
          <a:p>
            <a:pPr marL="214315" indent="-214315">
              <a:spcBef>
                <a:spcPts val="900"/>
              </a:spcBef>
              <a:buFont typeface="Arial" panose="020B0604020202020204" pitchFamily="34" charset="0"/>
              <a:buChar char="•"/>
              <a:defRPr/>
            </a:pPr>
            <a:r>
              <a:rPr lang="fr-FR" sz="1200" kern="0" dirty="0">
                <a:solidFill>
                  <a:srgbClr val="1F497D"/>
                </a:solidFill>
                <a:latin typeface="Calibri Light" panose="020F0302020204030204" pitchFamily="34" charset="0"/>
              </a:rPr>
              <a:t>Privilégiez un fond uni et de couleur clair pour prendre la photo</a:t>
            </a:r>
          </a:p>
          <a:p>
            <a:pPr marL="214315" indent="-214315">
              <a:spcBef>
                <a:spcPts val="900"/>
              </a:spcBef>
              <a:buFont typeface="Arial" panose="020B0604020202020204" pitchFamily="34" charset="0"/>
              <a:buChar char="•"/>
              <a:defRPr/>
            </a:pPr>
            <a:r>
              <a:rPr lang="fr-FR" sz="1200" kern="0" dirty="0">
                <a:solidFill>
                  <a:srgbClr val="1F497D"/>
                </a:solidFill>
                <a:latin typeface="Calibri Light" panose="020F0302020204030204" pitchFamily="34" charset="0"/>
              </a:rPr>
              <a:t>Pour les cartes nationales d’identités, vous devez transmettre le recto et le verso sur des documents différents. Nous ne pourrons pas lire automatiquement si sur un document se trouve le recto et le verso</a:t>
            </a:r>
          </a:p>
        </p:txBody>
      </p:sp>
    </p:spTree>
    <p:extLst>
      <p:ext uri="{BB962C8B-B14F-4D97-AF65-F5344CB8AC3E}">
        <p14:creationId xmlns:p14="http://schemas.microsoft.com/office/powerpoint/2010/main" val="287869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110153" y="2513771"/>
            <a:ext cx="4701928" cy="276999"/>
          </a:xfrm>
          <a:prstGeom prst="rect">
            <a:avLst/>
          </a:prstGeom>
          <a:solidFill>
            <a:srgbClr val="F9FBFD"/>
          </a:solidFill>
          <a:ln>
            <a:solidFill>
              <a:srgbClr val="1F497D"/>
            </a:solidFill>
          </a:ln>
        </p:spPr>
        <p:txBody>
          <a:bodyPr wrap="none" rtlCol="0" anchor="ctr">
            <a:spAutoFit/>
          </a:bodyPr>
          <a:lstStyle/>
          <a:p>
            <a:pPr algn="ctr">
              <a:spcBef>
                <a:spcPts val="900"/>
              </a:spcBef>
              <a:defRPr/>
            </a:pPr>
            <a:r>
              <a:rPr lang="fr-FR" sz="1200" kern="0" dirty="0">
                <a:solidFill>
                  <a:srgbClr val="1F497D"/>
                </a:solidFill>
                <a:latin typeface="Calibri Light" panose="020F0302020204030204" pitchFamily="34" charset="0"/>
              </a:rPr>
              <a:t>Seuls </a:t>
            </a:r>
            <a:r>
              <a:rPr lang="fr-FR" sz="1200" b="1" kern="0" dirty="0">
                <a:solidFill>
                  <a:srgbClr val="00B0F0"/>
                </a:solidFill>
              </a:rPr>
              <a:t>4 types de documents </a:t>
            </a:r>
            <a:r>
              <a:rPr lang="fr-FR" sz="1200" kern="0" dirty="0">
                <a:solidFill>
                  <a:srgbClr val="1F497D"/>
                </a:solidFill>
                <a:latin typeface="Calibri Light" panose="020F0302020204030204" pitchFamily="34" charset="0"/>
              </a:rPr>
              <a:t>sont acceptés comme justificatifs d’identité.</a:t>
            </a:r>
          </a:p>
        </p:txBody>
      </p:sp>
      <p:pic>
        <p:nvPicPr>
          <p:cNvPr id="10" name="Picture 4" descr="Comment renouveler sa carte d'identité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478" y="3311059"/>
            <a:ext cx="831968" cy="424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google.fr/url?source=imglanding&amp;ct=img&amp;q=http://www.ville-granville.fr/iso_album/etat_civil_passeport.png&amp;sa=X&amp;ei=P-xRVdL3DOe67gbIooPIAw&amp;ved=0CAkQ8wc&amp;usg=AFQjCNEXXir7RHnQepIK7L1iSe7DG-Ld5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122" y="3244676"/>
            <a:ext cx="642227" cy="564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google.fr/url?source=imglanding&amp;ct=img&amp;q=http://georges-avocat-bordeaux.fr/wp-content/uploads/2012/07/sejour2.jpg&amp;sa=X&amp;ei=iexRVZ74DYr_7Aaok4DwDA&amp;ved=0CAkQ8wc&amp;usg=AFQjCNFgC12ZdsNxJ1LZRB9lJNuP8sJrb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059" y="3311058"/>
            <a:ext cx="830211" cy="424151"/>
          </a:xfrm>
          <a:prstGeom prst="rect">
            <a:avLst/>
          </a:prstGeom>
          <a:ln>
            <a:noFill/>
          </a:ln>
          <a:effectLst>
            <a:outerShdw blurRad="88900" dist="38100" dir="2700000" algn="tl" rotWithShape="0">
              <a:srgbClr val="333333">
                <a:alpha val="65000"/>
              </a:srgbClr>
            </a:outerShd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pic>
        <p:nvPicPr>
          <p:cNvPr id="13" name="Picture 10" descr="http://www.google.fr/url?source=imglanding&amp;ct=img&amp;q=http://www.securite-routiere.gouv.fr/var/rout/storage/images/media/images/nouveau-permis-europeen5/198399-1-fre-FR/nouveau-permis-europeen.jpg&amp;sa=X&amp;ei=Ju1RVdPnN8Oy7Qav8YHABg&amp;ved=0CAkQ8wc&amp;usg=AFQjCNG2iaonG8fMe-liTA95IuvNwx-cb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018" y="3314716"/>
            <a:ext cx="900278" cy="424151"/>
          </a:xfrm>
          <a:prstGeom prst="rect">
            <a:avLst/>
          </a:prstGeom>
          <a:ln>
            <a:noFill/>
          </a:ln>
          <a:effectLst>
            <a:outerShdw blurRad="88900" dist="38100" dir="2700000" algn="tl" rotWithShape="0">
              <a:srgbClr val="333333">
                <a:alpha val="65000"/>
              </a:srgbClr>
            </a:outerShd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35901" y="3867934"/>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9BBB59"/>
                </a:solidFill>
                <a:latin typeface="Calibri"/>
              </a:rPr>
              <a:t>Carte d’identité</a:t>
            </a:r>
            <a:br>
              <a:rPr lang="fr-FR" sz="1051" b="1" kern="0" dirty="0">
                <a:solidFill>
                  <a:srgbClr val="9BBB59"/>
                </a:solidFill>
                <a:latin typeface="Calibri"/>
              </a:rPr>
            </a:br>
            <a:r>
              <a:rPr lang="fr-FR" sz="1051" kern="0" dirty="0">
                <a:solidFill>
                  <a:srgbClr val="9BBB59"/>
                </a:solidFill>
                <a:latin typeface="Calibri Light" panose="020F0302020204030204" pitchFamily="34" charset="0"/>
              </a:rPr>
              <a:t>française</a:t>
            </a:r>
          </a:p>
        </p:txBody>
      </p:sp>
      <p:sp>
        <p:nvSpPr>
          <p:cNvPr id="15" name="Rectangle 14"/>
          <p:cNvSpPr/>
          <p:nvPr/>
        </p:nvSpPr>
        <p:spPr>
          <a:xfrm>
            <a:off x="2972384" y="3867934"/>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9BBB59"/>
                </a:solidFill>
                <a:latin typeface="Calibri"/>
              </a:rPr>
              <a:t>Passeport</a:t>
            </a:r>
            <a:br>
              <a:rPr lang="fr-FR" sz="1051" b="1" kern="0" dirty="0">
                <a:solidFill>
                  <a:srgbClr val="9BBB59"/>
                </a:solidFill>
                <a:latin typeface="Calibri"/>
              </a:rPr>
            </a:br>
            <a:r>
              <a:rPr lang="fr-FR" sz="1051" kern="0" dirty="0">
                <a:solidFill>
                  <a:srgbClr val="9BBB59"/>
                </a:solidFill>
                <a:latin typeface="Calibri Light" panose="020F0302020204030204" pitchFamily="34" charset="0"/>
              </a:rPr>
              <a:t>français ou européen</a:t>
            </a:r>
          </a:p>
        </p:txBody>
      </p:sp>
      <p:sp>
        <p:nvSpPr>
          <p:cNvPr id="16" name="Rectangle 15"/>
          <p:cNvSpPr/>
          <p:nvPr/>
        </p:nvSpPr>
        <p:spPr>
          <a:xfrm>
            <a:off x="4141314" y="3867934"/>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9BBB59"/>
                </a:solidFill>
                <a:latin typeface="Calibri"/>
              </a:rPr>
              <a:t>Titre de</a:t>
            </a:r>
            <a:br>
              <a:rPr lang="fr-FR" sz="1051" b="1" kern="0" dirty="0">
                <a:solidFill>
                  <a:srgbClr val="9BBB59"/>
                </a:solidFill>
                <a:latin typeface="Calibri"/>
              </a:rPr>
            </a:br>
            <a:r>
              <a:rPr lang="fr-FR" sz="1051" b="1" kern="0" dirty="0">
                <a:solidFill>
                  <a:srgbClr val="9BBB59"/>
                </a:solidFill>
                <a:latin typeface="Calibri"/>
              </a:rPr>
              <a:t>séjour</a:t>
            </a:r>
            <a:endParaRPr lang="fr-FR" sz="1051" kern="0" dirty="0">
              <a:solidFill>
                <a:srgbClr val="9BBB59"/>
              </a:solidFill>
              <a:latin typeface="Calibri Light" panose="020F0302020204030204" pitchFamily="34" charset="0"/>
            </a:endParaRPr>
          </a:p>
        </p:txBody>
      </p:sp>
      <p:sp>
        <p:nvSpPr>
          <p:cNvPr id="17" name="Rectangle 16"/>
          <p:cNvSpPr/>
          <p:nvPr/>
        </p:nvSpPr>
        <p:spPr>
          <a:xfrm>
            <a:off x="5342115" y="3864214"/>
            <a:ext cx="2046087" cy="253916"/>
          </a:xfrm>
          <a:prstGeom prst="rect">
            <a:avLst/>
          </a:prstGeom>
          <a:noFill/>
          <a:ln w="9525" cap="flat" cmpd="sng" algn="ctr">
            <a:noFill/>
            <a:prstDash val="solid"/>
          </a:ln>
          <a:effectLst/>
        </p:spPr>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pPr algn="ctr">
              <a:defRPr/>
            </a:pPr>
            <a:r>
              <a:rPr lang="fr-FR" sz="1051" b="1" kern="0" dirty="0">
                <a:solidFill>
                  <a:srgbClr val="9BBB59"/>
                </a:solidFill>
                <a:latin typeface="Calibri"/>
              </a:rPr>
              <a:t>Permis de conduire européen</a:t>
            </a:r>
            <a:br>
              <a:rPr lang="fr-FR" sz="1051" b="1" kern="0" dirty="0">
                <a:solidFill>
                  <a:srgbClr val="9BBB59"/>
                </a:solidFill>
                <a:latin typeface="Calibri"/>
              </a:rPr>
            </a:br>
            <a:r>
              <a:rPr lang="fr-FR" sz="1051" kern="0" dirty="0">
                <a:solidFill>
                  <a:srgbClr val="9BBB59"/>
                </a:solidFill>
                <a:latin typeface="Calibri Light" panose="020F0302020204030204" pitchFamily="34" charset="0"/>
              </a:rPr>
              <a:t>émis depuis septembre 2013</a:t>
            </a:r>
          </a:p>
        </p:txBody>
      </p:sp>
      <p:grpSp>
        <p:nvGrpSpPr>
          <p:cNvPr id="18" name="Groupe 17"/>
          <p:cNvGrpSpPr/>
          <p:nvPr/>
        </p:nvGrpSpPr>
        <p:grpSpPr>
          <a:xfrm>
            <a:off x="2146847" y="4641129"/>
            <a:ext cx="4636792" cy="890547"/>
            <a:chOff x="2557776" y="4934361"/>
            <a:chExt cx="6182389" cy="1187395"/>
          </a:xfrm>
        </p:grpSpPr>
        <p:grpSp>
          <p:nvGrpSpPr>
            <p:cNvPr id="19" name="Groupe 18"/>
            <p:cNvGrpSpPr/>
            <p:nvPr/>
          </p:nvGrpSpPr>
          <p:grpSpPr>
            <a:xfrm>
              <a:off x="3159561" y="4934361"/>
              <a:ext cx="1526385" cy="978345"/>
              <a:chOff x="3159561" y="4934361"/>
              <a:chExt cx="1526385" cy="978345"/>
            </a:xfrm>
          </p:grpSpPr>
          <p:pic>
            <p:nvPicPr>
              <p:cNvPr id="29" name="Picture 12" descr="http://www.google.fr/url?source=imglanding&amp;ct=img&amp;q=http://www.vineuil41.fr/cms/cmsms/uploads/images/jeunesse/permis_conduire.jpg&amp;sa=X&amp;ei=LfNRVZHbEOW17gamx4PoDA&amp;ved=0CAkQ8wc&amp;usg=AFQjCNH5bVr8JV7B3Y6lkzmzoASUwVBH_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0903" y="5043213"/>
                <a:ext cx="1096420" cy="760641"/>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er 29"/>
              <p:cNvSpPr/>
              <p:nvPr/>
            </p:nvSpPr>
            <p:spPr>
              <a:xfrm>
                <a:off x="3159561" y="4934361"/>
                <a:ext cx="1526385" cy="978345"/>
              </a:xfrm>
              <a:prstGeom prst="mathMultiply">
                <a:avLst>
                  <a:gd name="adj1" fmla="val 6707"/>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grpSp>
        <p:grpSp>
          <p:nvGrpSpPr>
            <p:cNvPr id="21" name="Groupe 20"/>
            <p:cNvGrpSpPr/>
            <p:nvPr/>
          </p:nvGrpSpPr>
          <p:grpSpPr>
            <a:xfrm>
              <a:off x="6612915" y="4934361"/>
              <a:ext cx="1526385" cy="978345"/>
              <a:chOff x="6612915" y="4934361"/>
              <a:chExt cx="1526385" cy="978345"/>
            </a:xfrm>
          </p:grpSpPr>
          <p:pic>
            <p:nvPicPr>
              <p:cNvPr id="25" name="Picture 18" descr="http://www.google.fr/url?source=imglanding&amp;ct=img&amp;q=http://cdn.flaticon.com/png/256/44519.png&amp;sa=X&amp;ei=s_RRVayDI6qt7Ab7n4HgCA&amp;ved=0CAkQ8wc&amp;usg=AFQjCNFNEJ0A5kXuPTpFqnfskU5iH0JXF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5054" y="5102480"/>
                <a:ext cx="642107" cy="642107"/>
              </a:xfrm>
              <a:prstGeom prst="rect">
                <a:avLst/>
              </a:prstGeom>
              <a:noFill/>
              <a:extLst>
                <a:ext uri="{909E8E84-426E-40DD-AFC4-6F175D3DCCD1}">
                  <a14:hiddenFill xmlns:a14="http://schemas.microsoft.com/office/drawing/2010/main">
                    <a:solidFill>
                      <a:srgbClr val="FFFFFF"/>
                    </a:solidFill>
                  </a14:hiddenFill>
                </a:ext>
              </a:extLst>
            </p:spPr>
          </p:pic>
          <p:sp>
            <p:nvSpPr>
              <p:cNvPr id="26" name="Multiplier 25"/>
              <p:cNvSpPr/>
              <p:nvPr/>
            </p:nvSpPr>
            <p:spPr>
              <a:xfrm>
                <a:off x="6612915" y="4934361"/>
                <a:ext cx="1526385" cy="978345"/>
              </a:xfrm>
              <a:prstGeom prst="mathMultiply">
                <a:avLst>
                  <a:gd name="adj1" fmla="val 6707"/>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grpSp>
        <p:sp>
          <p:nvSpPr>
            <p:cNvPr id="22" name="Rectangle 21"/>
            <p:cNvSpPr/>
            <p:nvPr/>
          </p:nvSpPr>
          <p:spPr>
            <a:xfrm>
              <a:off x="2557776" y="5775442"/>
              <a:ext cx="2728116" cy="338554"/>
            </a:xfrm>
            <a:prstGeom prst="rect">
              <a:avLst/>
            </a:prstGeom>
            <a:noFill/>
            <a:ln w="9525" cap="flat" cmpd="sng" algn="ctr">
              <a:noFill/>
              <a:prstDash val="solid"/>
            </a:ln>
            <a:effectLst/>
          </p:spPr>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pPr algn="ctr">
                <a:defRPr/>
              </a:pPr>
              <a:r>
                <a:rPr lang="fr-FR" sz="900" kern="0" dirty="0">
                  <a:solidFill>
                    <a:srgbClr val="C0504D"/>
                  </a:solidFill>
                  <a:latin typeface="Calibri Light" panose="020F0302020204030204" pitchFamily="34" charset="0"/>
                </a:rPr>
                <a:t>Permis de conduire</a:t>
              </a:r>
              <a:br>
                <a:rPr lang="fr-FR" sz="900" kern="0" dirty="0">
                  <a:solidFill>
                    <a:srgbClr val="C0504D"/>
                  </a:solidFill>
                  <a:latin typeface="Calibri Light" panose="020F0302020204030204" pitchFamily="34" charset="0"/>
                </a:rPr>
              </a:br>
              <a:r>
                <a:rPr lang="fr-FR" sz="900" kern="0" dirty="0">
                  <a:solidFill>
                    <a:srgbClr val="C0504D"/>
                  </a:solidFill>
                  <a:latin typeface="Calibri Light" panose="020F0302020204030204" pitchFamily="34" charset="0"/>
                </a:rPr>
                <a:t>français</a:t>
              </a:r>
            </a:p>
          </p:txBody>
        </p:sp>
        <p:sp>
          <p:nvSpPr>
            <p:cNvPr id="24" name="Rectangle 23"/>
            <p:cNvSpPr/>
            <p:nvPr/>
          </p:nvSpPr>
          <p:spPr>
            <a:xfrm>
              <a:off x="6012049" y="5783202"/>
              <a:ext cx="2728116" cy="338554"/>
            </a:xfrm>
            <a:prstGeom prst="rect">
              <a:avLst/>
            </a:prstGeom>
            <a:noFill/>
            <a:ln w="9525" cap="flat" cmpd="sng" algn="ctr">
              <a:noFill/>
              <a:prstDash val="solid"/>
            </a:ln>
            <a:effectLst/>
          </p:spPr>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pPr algn="ctr">
                <a:defRPr/>
              </a:pPr>
              <a:r>
                <a:rPr lang="fr-FR" sz="900" kern="0" dirty="0">
                  <a:solidFill>
                    <a:srgbClr val="C0504D"/>
                  </a:solidFill>
                  <a:latin typeface="Calibri Light" panose="020F0302020204030204" pitchFamily="34" charset="0"/>
                </a:rPr>
                <a:t>Autre document</a:t>
              </a:r>
            </a:p>
          </p:txBody>
        </p:sp>
      </p:grpSp>
      <p:sp>
        <p:nvSpPr>
          <p:cNvPr id="7" name="Titre 6">
            <a:extLst>
              <a:ext uri="{FF2B5EF4-FFF2-40B4-BE49-F238E27FC236}">
                <a16:creationId xmlns:a16="http://schemas.microsoft.com/office/drawing/2014/main" id="{184879BC-7747-4440-AB2A-C1737BEAA8A5}"/>
              </a:ext>
            </a:extLst>
          </p:cNvPr>
          <p:cNvSpPr>
            <a:spLocks noGrp="1"/>
          </p:cNvSpPr>
          <p:nvPr>
            <p:ph type="title"/>
          </p:nvPr>
        </p:nvSpPr>
        <p:spPr>
          <a:xfrm>
            <a:off x="1477399" y="1322768"/>
            <a:ext cx="5916629" cy="972108"/>
          </a:xfrm>
        </p:spPr>
        <p:txBody>
          <a:bodyPr/>
          <a:lstStyle/>
          <a:p>
            <a:r>
              <a:rPr lang="fr-FR" dirty="0"/>
              <a:t>1. La vérification de la pièce d’identité </a:t>
            </a:r>
          </a:p>
        </p:txBody>
      </p:sp>
    </p:spTree>
    <p:extLst>
      <p:ext uri="{BB962C8B-B14F-4D97-AF65-F5344CB8AC3E}">
        <p14:creationId xmlns:p14="http://schemas.microsoft.com/office/powerpoint/2010/main" val="395299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5FF07E9-703A-4EEC-ACC9-B686184E9F6E}"/>
              </a:ext>
            </a:extLst>
          </p:cNvPr>
          <p:cNvPicPr>
            <a:picLocks noChangeAspect="1"/>
          </p:cNvPicPr>
          <p:nvPr/>
        </p:nvPicPr>
        <p:blipFill rotWithShape="1">
          <a:blip r:embed="rId2"/>
          <a:srcRect t="20885"/>
          <a:stretch/>
        </p:blipFill>
        <p:spPr>
          <a:xfrm>
            <a:off x="1378745" y="3013563"/>
            <a:ext cx="6386512" cy="2667592"/>
          </a:xfrm>
          <a:prstGeom prst="rect">
            <a:avLst/>
          </a:prstGeom>
        </p:spPr>
      </p:pic>
      <p:sp>
        <p:nvSpPr>
          <p:cNvPr id="15" name="ZoneTexte 14">
            <a:extLst>
              <a:ext uri="{FF2B5EF4-FFF2-40B4-BE49-F238E27FC236}">
                <a16:creationId xmlns:a16="http://schemas.microsoft.com/office/drawing/2014/main" id="{4D8296A2-CBDD-44F8-8BE6-83633538131A}"/>
              </a:ext>
            </a:extLst>
          </p:cNvPr>
          <p:cNvSpPr txBox="1"/>
          <p:nvPr/>
        </p:nvSpPr>
        <p:spPr>
          <a:xfrm>
            <a:off x="1682753" y="2357909"/>
            <a:ext cx="5746211" cy="461665"/>
          </a:xfrm>
          <a:prstGeom prst="rect">
            <a:avLst/>
          </a:prstGeom>
          <a:solidFill>
            <a:srgbClr val="F9FBFD"/>
          </a:solidFill>
          <a:ln>
            <a:solidFill>
              <a:srgbClr val="1F497D"/>
            </a:solidFill>
          </a:ln>
        </p:spPr>
        <p:txBody>
          <a:bodyPr wrap="square" rtlCol="0" anchor="ctr">
            <a:spAutoFit/>
          </a:bodyPr>
          <a:lstStyle/>
          <a:p>
            <a:pPr algn="ctr">
              <a:spcBef>
                <a:spcPts val="900"/>
              </a:spcBef>
              <a:defRPr/>
            </a:pPr>
            <a:r>
              <a:rPr lang="fr-FR" sz="1200" kern="0" dirty="0">
                <a:solidFill>
                  <a:srgbClr val="1F497D"/>
                </a:solidFill>
                <a:latin typeface="Calibri Light" panose="020F0302020204030204" pitchFamily="34" charset="0"/>
              </a:rPr>
              <a:t>Veiller à </a:t>
            </a:r>
            <a:r>
              <a:rPr lang="fr-FR" sz="1200" b="1" kern="0" dirty="0">
                <a:solidFill>
                  <a:srgbClr val="00B0F0"/>
                </a:solidFill>
              </a:rPr>
              <a:t>la correspondance exacte </a:t>
            </a:r>
            <a:r>
              <a:rPr lang="fr-FR" sz="1200" kern="0" dirty="0">
                <a:solidFill>
                  <a:srgbClr val="1F497D"/>
                </a:solidFill>
                <a:latin typeface="Calibri Light" panose="020F0302020204030204" pitchFamily="34" charset="0"/>
              </a:rPr>
              <a:t>entre les données de la pièce d’identité et les données contenues dans le dossier.</a:t>
            </a:r>
          </a:p>
        </p:txBody>
      </p:sp>
      <p:sp>
        <p:nvSpPr>
          <p:cNvPr id="11" name="Titre 1">
            <a:extLst>
              <a:ext uri="{FF2B5EF4-FFF2-40B4-BE49-F238E27FC236}">
                <a16:creationId xmlns:a16="http://schemas.microsoft.com/office/drawing/2014/main" id="{C8A8D4B0-2500-46E2-A84B-354A8DB9CC06}"/>
              </a:ext>
            </a:extLst>
          </p:cNvPr>
          <p:cNvSpPr>
            <a:spLocks noGrp="1"/>
          </p:cNvSpPr>
          <p:nvPr>
            <p:ph type="title"/>
          </p:nvPr>
        </p:nvSpPr>
        <p:spPr>
          <a:xfrm>
            <a:off x="624127" y="563556"/>
            <a:ext cx="6149003" cy="971551"/>
          </a:xfrm>
        </p:spPr>
        <p:txBody>
          <a:bodyPr/>
          <a:lstStyle/>
          <a:p>
            <a:r>
              <a:rPr lang="fr-FR" dirty="0"/>
              <a:t>2. Le contrôle de cohérence des données</a:t>
            </a:r>
          </a:p>
        </p:txBody>
      </p:sp>
      <p:sp>
        <p:nvSpPr>
          <p:cNvPr id="4" name="Rectangle 3">
            <a:extLst>
              <a:ext uri="{FF2B5EF4-FFF2-40B4-BE49-F238E27FC236}">
                <a16:creationId xmlns:a16="http://schemas.microsoft.com/office/drawing/2014/main" id="{144BF4A8-3149-4B24-8EC0-325BEABAAC28}"/>
              </a:ext>
            </a:extLst>
          </p:cNvPr>
          <p:cNvSpPr/>
          <p:nvPr/>
        </p:nvSpPr>
        <p:spPr>
          <a:xfrm>
            <a:off x="4486703" y="4155743"/>
            <a:ext cx="64826" cy="163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300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4364B9E-4076-4E66-967C-BA76868877F1}"/>
              </a:ext>
            </a:extLst>
          </p:cNvPr>
          <p:cNvPicPr>
            <a:picLocks noChangeAspect="1"/>
          </p:cNvPicPr>
          <p:nvPr/>
        </p:nvPicPr>
        <p:blipFill rotWithShape="1">
          <a:blip r:embed="rId2"/>
          <a:srcRect l="817" t="22025"/>
          <a:stretch/>
        </p:blipFill>
        <p:spPr>
          <a:xfrm>
            <a:off x="1445749" y="2628119"/>
            <a:ext cx="6258511" cy="2475197"/>
          </a:xfrm>
          <a:prstGeom prst="rect">
            <a:avLst/>
          </a:prstGeom>
        </p:spPr>
      </p:pic>
      <p:sp>
        <p:nvSpPr>
          <p:cNvPr id="2" name="Titre 1">
            <a:extLst>
              <a:ext uri="{FF2B5EF4-FFF2-40B4-BE49-F238E27FC236}">
                <a16:creationId xmlns:a16="http://schemas.microsoft.com/office/drawing/2014/main" id="{7A558B81-D1B7-456A-9E45-018D64EF9AB5}"/>
              </a:ext>
            </a:extLst>
          </p:cNvPr>
          <p:cNvSpPr>
            <a:spLocks noGrp="1"/>
          </p:cNvSpPr>
          <p:nvPr>
            <p:ph type="title"/>
          </p:nvPr>
        </p:nvSpPr>
        <p:spPr>
          <a:xfrm>
            <a:off x="570807" y="546914"/>
            <a:ext cx="6113607" cy="508004"/>
          </a:xfrm>
        </p:spPr>
        <p:txBody>
          <a:bodyPr/>
          <a:lstStyle/>
          <a:p>
            <a:r>
              <a:rPr lang="fr-FR" dirty="0"/>
              <a:t>2. Le contrôle de cohérence des données</a:t>
            </a:r>
          </a:p>
        </p:txBody>
      </p:sp>
    </p:spTree>
    <p:extLst>
      <p:ext uri="{BB962C8B-B14F-4D97-AF65-F5344CB8AC3E}">
        <p14:creationId xmlns:p14="http://schemas.microsoft.com/office/powerpoint/2010/main" val="419656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11A1490-4F37-476D-8235-371BA59796FA}"/>
              </a:ext>
            </a:extLst>
          </p:cNvPr>
          <p:cNvPicPr>
            <a:picLocks noChangeAspect="1"/>
          </p:cNvPicPr>
          <p:nvPr/>
        </p:nvPicPr>
        <p:blipFill rotWithShape="1">
          <a:blip r:embed="rId2"/>
          <a:srcRect t="19011"/>
          <a:stretch/>
        </p:blipFill>
        <p:spPr>
          <a:xfrm>
            <a:off x="1426552" y="2565157"/>
            <a:ext cx="6198578" cy="2496583"/>
          </a:xfrm>
          <a:prstGeom prst="rect">
            <a:avLst/>
          </a:prstGeom>
        </p:spPr>
      </p:pic>
      <p:sp>
        <p:nvSpPr>
          <p:cNvPr id="2" name="Titre 1">
            <a:extLst>
              <a:ext uri="{FF2B5EF4-FFF2-40B4-BE49-F238E27FC236}">
                <a16:creationId xmlns:a16="http://schemas.microsoft.com/office/drawing/2014/main" id="{BB4030AE-73DE-488B-AE96-5C14B18BAF39}"/>
              </a:ext>
            </a:extLst>
          </p:cNvPr>
          <p:cNvSpPr>
            <a:spLocks noGrp="1"/>
          </p:cNvSpPr>
          <p:nvPr>
            <p:ph type="title"/>
          </p:nvPr>
        </p:nvSpPr>
        <p:spPr>
          <a:xfrm>
            <a:off x="596251" y="580164"/>
            <a:ext cx="6023047" cy="377939"/>
          </a:xfrm>
        </p:spPr>
        <p:txBody>
          <a:bodyPr/>
          <a:lstStyle/>
          <a:p>
            <a:r>
              <a:rPr lang="fr-FR" dirty="0"/>
              <a:t>2. Le contrôle de cohérence des données</a:t>
            </a:r>
          </a:p>
        </p:txBody>
      </p:sp>
    </p:spTree>
    <p:extLst>
      <p:ext uri="{BB962C8B-B14F-4D97-AF65-F5344CB8AC3E}">
        <p14:creationId xmlns:p14="http://schemas.microsoft.com/office/powerpoint/2010/main" val="152831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ultiplier 26"/>
          <p:cNvSpPr/>
          <p:nvPr/>
        </p:nvSpPr>
        <p:spPr>
          <a:xfrm>
            <a:off x="2252151" y="4222244"/>
            <a:ext cx="1385195" cy="1074297"/>
          </a:xfrm>
          <a:prstGeom prst="mathMultiply">
            <a:avLst>
              <a:gd name="adj1" fmla="val 4490"/>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pic>
        <p:nvPicPr>
          <p:cNvPr id="8" name="Image 7">
            <a:extLst>
              <a:ext uri="{FF2B5EF4-FFF2-40B4-BE49-F238E27FC236}">
                <a16:creationId xmlns:a16="http://schemas.microsoft.com/office/drawing/2014/main" id="{42E25643-B316-4248-8D3C-7149F2A2BB45}"/>
              </a:ext>
            </a:extLst>
          </p:cNvPr>
          <p:cNvPicPr>
            <a:picLocks noChangeAspect="1"/>
          </p:cNvPicPr>
          <p:nvPr/>
        </p:nvPicPr>
        <p:blipFill>
          <a:blip r:embed="rId2"/>
          <a:stretch>
            <a:fillRect/>
          </a:stretch>
        </p:blipFill>
        <p:spPr>
          <a:xfrm>
            <a:off x="2322459" y="4301759"/>
            <a:ext cx="1246472" cy="860721"/>
          </a:xfrm>
          <a:prstGeom prst="rect">
            <a:avLst/>
          </a:prstGeom>
        </p:spPr>
      </p:pic>
      <p:sp>
        <p:nvSpPr>
          <p:cNvPr id="12" name="ZoneTexte 11"/>
          <p:cNvSpPr txBox="1"/>
          <p:nvPr/>
        </p:nvSpPr>
        <p:spPr>
          <a:xfrm>
            <a:off x="2366383" y="2381612"/>
            <a:ext cx="4239071" cy="461665"/>
          </a:xfrm>
          <a:prstGeom prst="rect">
            <a:avLst/>
          </a:prstGeom>
          <a:solidFill>
            <a:srgbClr val="F9FBFD"/>
          </a:solidFill>
          <a:ln>
            <a:solidFill>
              <a:srgbClr val="1F497D"/>
            </a:solidFill>
          </a:ln>
        </p:spPr>
        <p:txBody>
          <a:bodyPr wrap="square" rtlCol="0" anchor="ctr">
            <a:spAutoFit/>
          </a:bodyPr>
          <a:lstStyle/>
          <a:p>
            <a:pPr algn="ctr">
              <a:spcBef>
                <a:spcPts val="900"/>
              </a:spcBef>
              <a:defRPr/>
            </a:pPr>
            <a:r>
              <a:rPr lang="fr-FR" sz="1200" kern="0" dirty="0">
                <a:solidFill>
                  <a:srgbClr val="1F497D"/>
                </a:solidFill>
                <a:latin typeface="Calibri Light" panose="020F0302020204030204" pitchFamily="34" charset="0"/>
              </a:rPr>
              <a:t>S’assurer d’envoyer une copie numérique </a:t>
            </a:r>
            <a:r>
              <a:rPr lang="fr-FR" sz="1200" b="1" kern="0" dirty="0">
                <a:solidFill>
                  <a:srgbClr val="00B0F0"/>
                </a:solidFill>
              </a:rPr>
              <a:t>de bonne qualité</a:t>
            </a:r>
            <a:br>
              <a:rPr lang="fr-FR" sz="1200" kern="0" dirty="0">
                <a:solidFill>
                  <a:srgbClr val="1F497D"/>
                </a:solidFill>
                <a:latin typeface="Calibri Light" panose="020F0302020204030204" pitchFamily="34" charset="0"/>
              </a:rPr>
            </a:br>
            <a:r>
              <a:rPr lang="fr-FR" sz="1200" kern="0" dirty="0">
                <a:solidFill>
                  <a:srgbClr val="1F497D"/>
                </a:solidFill>
                <a:latin typeface="Calibri Light" panose="020F0302020204030204" pitchFamily="34" charset="0"/>
              </a:rPr>
              <a:t>de la pièce d’identité.</a:t>
            </a:r>
          </a:p>
        </p:txBody>
      </p:sp>
      <p:sp>
        <p:nvSpPr>
          <p:cNvPr id="14" name="Rectangle 13"/>
          <p:cNvSpPr/>
          <p:nvPr/>
        </p:nvSpPr>
        <p:spPr>
          <a:xfrm>
            <a:off x="3503149" y="3180511"/>
            <a:ext cx="3627903" cy="748776"/>
          </a:xfrm>
          <a:prstGeom prst="rect">
            <a:avLst/>
          </a:prstGeom>
          <a:noFill/>
          <a:ln w="9525" cap="flat" cmpd="sng" algn="ctr">
            <a:noFill/>
            <a:prstDash val="solid"/>
          </a:ln>
          <a:effectLst/>
        </p:spPr>
        <p:txBody>
          <a:bodyPr rtlCol="0" anchor="t"/>
          <a:lstStyle/>
          <a:p>
            <a:pPr>
              <a:defRPr/>
            </a:pPr>
            <a:r>
              <a:rPr lang="fr-FR" sz="1051" kern="0" dirty="0">
                <a:solidFill>
                  <a:srgbClr val="1F497D"/>
                </a:solidFill>
                <a:latin typeface="Calibri Light" panose="020F0302020204030204" pitchFamily="34" charset="0"/>
              </a:rPr>
              <a:t>La validation automatisée requiert une</a:t>
            </a:r>
            <a:br>
              <a:rPr lang="fr-FR" sz="1051" kern="0" dirty="0">
                <a:solidFill>
                  <a:srgbClr val="1F497D"/>
                </a:solidFill>
                <a:latin typeface="Calibri Light" panose="020F0302020204030204" pitchFamily="34" charset="0"/>
              </a:rPr>
            </a:br>
            <a:r>
              <a:rPr lang="fr-FR" sz="1051" b="1" kern="0" dirty="0">
                <a:solidFill>
                  <a:schemeClr val="accent6"/>
                </a:solidFill>
                <a:latin typeface="Calibri"/>
              </a:rPr>
              <a:t>image lisible de l’intégralité</a:t>
            </a:r>
            <a:r>
              <a:rPr lang="fr-FR" sz="1051" kern="0" dirty="0">
                <a:solidFill>
                  <a:srgbClr val="1F497D"/>
                </a:solidFill>
                <a:latin typeface="Calibri Light" panose="020F0302020204030204" pitchFamily="34" charset="0"/>
              </a:rPr>
              <a:t> de la pièce d’identité.</a:t>
            </a:r>
          </a:p>
          <a:p>
            <a:pPr>
              <a:defRPr/>
            </a:pPr>
            <a:endParaRPr lang="fr-FR" sz="1051" kern="0" dirty="0">
              <a:solidFill>
                <a:srgbClr val="1F497D"/>
              </a:solidFill>
              <a:latin typeface="Calibri Light" panose="020F0302020204030204" pitchFamily="34" charset="0"/>
            </a:endParaRPr>
          </a:p>
          <a:p>
            <a:pPr>
              <a:tabLst>
                <a:tab pos="203600" algn="l"/>
              </a:tabLst>
              <a:defRPr/>
            </a:pPr>
            <a:r>
              <a:rPr lang="fr-FR" sz="1051" b="1" kern="0" dirty="0">
                <a:solidFill>
                  <a:prstClr val="black"/>
                </a:solidFill>
                <a:latin typeface="Calibri"/>
              </a:rPr>
              <a:t>	</a:t>
            </a:r>
            <a:r>
              <a:rPr lang="fr-FR" sz="1051" kern="0" dirty="0">
                <a:solidFill>
                  <a:srgbClr val="1F497D"/>
                </a:solidFill>
                <a:latin typeface="Calibri Light" panose="020F0302020204030204" pitchFamily="34" charset="0"/>
              </a:rPr>
              <a:t>Le processus de traitement </a:t>
            </a:r>
            <a:r>
              <a:rPr lang="fr-FR" sz="1051" b="1" kern="0" dirty="0">
                <a:solidFill>
                  <a:srgbClr val="C00000"/>
                </a:solidFill>
                <a:latin typeface="Calibri"/>
              </a:rPr>
              <a:t>peut durer jusqu’à 24h</a:t>
            </a:r>
            <a:r>
              <a:rPr lang="fr-FR" sz="1051" kern="0" dirty="0">
                <a:solidFill>
                  <a:srgbClr val="1F497D"/>
                </a:solidFill>
                <a:latin typeface="Calibri"/>
              </a:rPr>
              <a:t>.</a:t>
            </a:r>
          </a:p>
        </p:txBody>
      </p:sp>
      <p:pic>
        <p:nvPicPr>
          <p:cNvPr id="15" name="Image 14"/>
          <p:cNvPicPr>
            <a:picLocks noChangeAspect="1"/>
          </p:cNvPicPr>
          <p:nvPr/>
        </p:nvPicPr>
        <p:blipFill>
          <a:blip r:embed="rId3" cstate="print">
            <a:duotone>
              <a:srgbClr val="C0504D">
                <a:shade val="45000"/>
                <a:satMod val="135000"/>
              </a:srgbClr>
              <a:prstClr val="white"/>
            </a:duotone>
            <a:extLst>
              <a:ext uri="{28A0092B-C50C-407E-A947-70E740481C1C}">
                <a14:useLocalDpi xmlns:a14="http://schemas.microsoft.com/office/drawing/2010/main" val="0"/>
              </a:ext>
            </a:extLst>
          </a:blip>
          <a:stretch>
            <a:fillRect/>
          </a:stretch>
        </p:blipFill>
        <p:spPr>
          <a:xfrm>
            <a:off x="3487814" y="3660402"/>
            <a:ext cx="234616" cy="234616"/>
          </a:xfrm>
          <a:prstGeom prst="rect">
            <a:avLst/>
          </a:prstGeom>
        </p:spPr>
      </p:pic>
      <p:sp>
        <p:nvSpPr>
          <p:cNvPr id="16" name="Rectangle 15"/>
          <p:cNvSpPr/>
          <p:nvPr/>
        </p:nvSpPr>
        <p:spPr>
          <a:xfrm>
            <a:off x="2152898" y="5196751"/>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C0504D"/>
                </a:solidFill>
                <a:latin typeface="Calibri"/>
              </a:rPr>
              <a:t>Photocopie ou noir et blanc</a:t>
            </a:r>
            <a:endParaRPr lang="fr-FR" sz="1051" kern="0" dirty="0">
              <a:solidFill>
                <a:srgbClr val="C0504D"/>
              </a:solidFill>
              <a:latin typeface="Calibri Light" panose="020F0302020204030204" pitchFamily="34" charset="0"/>
            </a:endParaRPr>
          </a:p>
        </p:txBody>
      </p:sp>
      <p:sp>
        <p:nvSpPr>
          <p:cNvPr id="17" name="Rectangle 16"/>
          <p:cNvSpPr/>
          <p:nvPr/>
        </p:nvSpPr>
        <p:spPr>
          <a:xfrm>
            <a:off x="3763424" y="5196749"/>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C0504D"/>
                </a:solidFill>
                <a:latin typeface="Calibri"/>
              </a:rPr>
              <a:t>Image illisible</a:t>
            </a:r>
            <a:br>
              <a:rPr lang="fr-FR" sz="1051" b="1" kern="0" dirty="0">
                <a:solidFill>
                  <a:srgbClr val="C0504D"/>
                </a:solidFill>
                <a:latin typeface="Calibri"/>
              </a:rPr>
            </a:br>
            <a:r>
              <a:rPr lang="fr-FR" sz="900" kern="0" dirty="0">
                <a:solidFill>
                  <a:srgbClr val="C0504D"/>
                </a:solidFill>
                <a:latin typeface="Calibri Light" panose="020F0302020204030204" pitchFamily="34" charset="0"/>
              </a:rPr>
              <a:t>floue ou avec des reflets</a:t>
            </a:r>
          </a:p>
        </p:txBody>
      </p:sp>
      <p:sp>
        <p:nvSpPr>
          <p:cNvPr id="18" name="Rectangle 17"/>
          <p:cNvSpPr/>
          <p:nvPr/>
        </p:nvSpPr>
        <p:spPr>
          <a:xfrm>
            <a:off x="5321363" y="5196749"/>
            <a:ext cx="1583703" cy="269949"/>
          </a:xfrm>
          <a:prstGeom prst="rect">
            <a:avLst/>
          </a:prstGeom>
          <a:noFill/>
          <a:ln w="9525" cap="flat" cmpd="sng" algn="ctr">
            <a:noFill/>
            <a:prstDash val="solid"/>
          </a:ln>
          <a:effectLst/>
        </p:spPr>
        <p:txBody>
          <a:bodyPr rtlCol="0" anchor="t"/>
          <a:lstStyle/>
          <a:p>
            <a:pPr algn="ctr">
              <a:defRPr/>
            </a:pPr>
            <a:r>
              <a:rPr lang="fr-FR" sz="1051" b="1" kern="0" dirty="0">
                <a:solidFill>
                  <a:srgbClr val="C0504D"/>
                </a:solidFill>
                <a:latin typeface="Calibri"/>
              </a:rPr>
              <a:t>Image rognée</a:t>
            </a:r>
            <a:endParaRPr lang="fr-FR" sz="1051" kern="0" dirty="0">
              <a:solidFill>
                <a:srgbClr val="C0504D"/>
              </a:solidFill>
              <a:latin typeface="Calibri Light" panose="020F0302020204030204" pitchFamily="34" charset="0"/>
            </a:endParaRPr>
          </a:p>
        </p:txBody>
      </p:sp>
      <p:cxnSp>
        <p:nvCxnSpPr>
          <p:cNvPr id="19" name="Connecteur droit 18"/>
          <p:cNvCxnSpPr/>
          <p:nvPr/>
        </p:nvCxnSpPr>
        <p:spPr>
          <a:xfrm>
            <a:off x="6585588" y="4353628"/>
            <a:ext cx="0" cy="792791"/>
          </a:xfrm>
          <a:prstGeom prst="line">
            <a:avLst/>
          </a:prstGeom>
          <a:noFill/>
          <a:ln w="28575" cap="flat" cmpd="sng" algn="ctr">
            <a:solidFill>
              <a:srgbClr val="000000"/>
            </a:solidFill>
            <a:prstDash val="dash"/>
          </a:ln>
          <a:effectLst/>
        </p:spPr>
      </p:cxnSp>
      <p:sp>
        <p:nvSpPr>
          <p:cNvPr id="28" name="Multiplier 27"/>
          <p:cNvSpPr/>
          <p:nvPr/>
        </p:nvSpPr>
        <p:spPr>
          <a:xfrm>
            <a:off x="2255132" y="4211231"/>
            <a:ext cx="1385195" cy="1074297"/>
          </a:xfrm>
          <a:prstGeom prst="mathMultiply">
            <a:avLst>
              <a:gd name="adj1" fmla="val 4490"/>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pic>
        <p:nvPicPr>
          <p:cNvPr id="30" name="Image 29"/>
          <p:cNvPicPr>
            <a:picLocks noChangeAspect="1"/>
          </p:cNvPicPr>
          <p:nvPr/>
        </p:nvPicPr>
        <p:blipFill>
          <a:blip r:embed="rId4">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1763496" y="3307625"/>
            <a:ext cx="457200" cy="457200"/>
          </a:xfrm>
          <a:prstGeom prst="rect">
            <a:avLst/>
          </a:prstGeom>
        </p:spPr>
      </p:pic>
      <p:pic>
        <p:nvPicPr>
          <p:cNvPr id="7" name="Image 6">
            <a:extLst>
              <a:ext uri="{FF2B5EF4-FFF2-40B4-BE49-F238E27FC236}">
                <a16:creationId xmlns:a16="http://schemas.microsoft.com/office/drawing/2014/main" id="{FDC25516-4B87-4595-8A3A-6F94AAEE2451}"/>
              </a:ext>
            </a:extLst>
          </p:cNvPr>
          <p:cNvPicPr>
            <a:picLocks noChangeAspect="1"/>
          </p:cNvPicPr>
          <p:nvPr/>
        </p:nvPicPr>
        <p:blipFill>
          <a:blip r:embed="rId5"/>
          <a:stretch>
            <a:fillRect/>
          </a:stretch>
        </p:blipFill>
        <p:spPr>
          <a:xfrm>
            <a:off x="2306204" y="3255503"/>
            <a:ext cx="1031171" cy="748776"/>
          </a:xfrm>
          <a:prstGeom prst="rect">
            <a:avLst/>
          </a:prstGeom>
        </p:spPr>
      </p:pic>
      <p:pic>
        <p:nvPicPr>
          <p:cNvPr id="33" name="Image 32">
            <a:extLst>
              <a:ext uri="{FF2B5EF4-FFF2-40B4-BE49-F238E27FC236}">
                <a16:creationId xmlns:a16="http://schemas.microsoft.com/office/drawing/2014/main" id="{88ED6151-A484-414E-A495-1C23C99280F5}"/>
              </a:ext>
            </a:extLst>
          </p:cNvPr>
          <p:cNvPicPr>
            <a:picLocks noChangeAspect="1"/>
          </p:cNvPicPr>
          <p:nvPr/>
        </p:nvPicPr>
        <p:blipFill>
          <a:blip r:embed="rId6"/>
          <a:stretch>
            <a:fillRect/>
          </a:stretch>
        </p:blipFill>
        <p:spPr>
          <a:xfrm>
            <a:off x="5422611" y="4316252"/>
            <a:ext cx="1162979" cy="851895"/>
          </a:xfrm>
          <a:prstGeom prst="rect">
            <a:avLst/>
          </a:prstGeom>
        </p:spPr>
      </p:pic>
      <p:pic>
        <p:nvPicPr>
          <p:cNvPr id="36" name="Image 35">
            <a:extLst>
              <a:ext uri="{FF2B5EF4-FFF2-40B4-BE49-F238E27FC236}">
                <a16:creationId xmlns:a16="http://schemas.microsoft.com/office/drawing/2014/main" id="{9DA53AA4-C33C-4D15-9488-9FF492957B15}"/>
              </a:ext>
            </a:extLst>
          </p:cNvPr>
          <p:cNvPicPr>
            <a:picLocks noChangeAspect="1"/>
          </p:cNvPicPr>
          <p:nvPr/>
        </p:nvPicPr>
        <p:blipFill>
          <a:blip r:embed="rId7"/>
          <a:stretch>
            <a:fillRect/>
          </a:stretch>
        </p:blipFill>
        <p:spPr>
          <a:xfrm>
            <a:off x="3981840" y="4342921"/>
            <a:ext cx="1127548" cy="781647"/>
          </a:xfrm>
          <a:prstGeom prst="rect">
            <a:avLst/>
          </a:prstGeom>
        </p:spPr>
      </p:pic>
      <p:sp>
        <p:nvSpPr>
          <p:cNvPr id="35" name="Multiplier 27">
            <a:extLst>
              <a:ext uri="{FF2B5EF4-FFF2-40B4-BE49-F238E27FC236}">
                <a16:creationId xmlns:a16="http://schemas.microsoft.com/office/drawing/2014/main" id="{923ED208-2AB3-4112-95D0-451B8A8F67C2}"/>
              </a:ext>
            </a:extLst>
          </p:cNvPr>
          <p:cNvSpPr/>
          <p:nvPr/>
        </p:nvSpPr>
        <p:spPr>
          <a:xfrm>
            <a:off x="5337943" y="4199781"/>
            <a:ext cx="1385195" cy="1074297"/>
          </a:xfrm>
          <a:prstGeom prst="mathMultiply">
            <a:avLst>
              <a:gd name="adj1" fmla="val 4490"/>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sp>
        <p:nvSpPr>
          <p:cNvPr id="26" name="Ellipse 25"/>
          <p:cNvSpPr/>
          <p:nvPr/>
        </p:nvSpPr>
        <p:spPr>
          <a:xfrm>
            <a:off x="4346205" y="4396824"/>
            <a:ext cx="520327" cy="497088"/>
          </a:xfrm>
          <a:prstGeom prst="ellipse">
            <a:avLst/>
          </a:prstGeom>
          <a:gradFill flip="none" rotWithShape="1">
            <a:gsLst>
              <a:gs pos="50000">
                <a:srgbClr val="FFFFC5">
                  <a:alpha val="90000"/>
                </a:srgbClr>
              </a:gs>
              <a:gs pos="77000">
                <a:srgbClr val="FFFFC5">
                  <a:alpha val="49804"/>
                </a:srgbClr>
              </a:gs>
              <a:gs pos="23000">
                <a:sysClr val="window" lastClr="FFFFFF">
                  <a:alpha val="70000"/>
                </a:sysClr>
              </a:gs>
            </a:gsLst>
            <a:path path="circle">
              <a:fillToRect l="100000" b="100000"/>
            </a:path>
            <a:tileRect t="-100000" r="-100000"/>
          </a:gradFill>
          <a:ln w="25400" cap="flat" cmpd="sng" algn="ctr">
            <a:noFill/>
            <a:prstDash val="solid"/>
          </a:ln>
          <a:effectLst>
            <a:softEdge rad="127000"/>
          </a:effectLst>
        </p:spPr>
        <p:txBody>
          <a:bodyPr rtlCol="0" anchor="ctr"/>
          <a:lstStyle/>
          <a:p>
            <a:pPr algn="ctr">
              <a:defRPr/>
            </a:pPr>
            <a:endParaRPr lang="fr-FR" sz="1351" kern="0">
              <a:solidFill>
                <a:prstClr val="white"/>
              </a:solidFill>
              <a:latin typeface="Calibri"/>
            </a:endParaRPr>
          </a:p>
        </p:txBody>
      </p:sp>
      <p:sp>
        <p:nvSpPr>
          <p:cNvPr id="37" name="Multiplier 27">
            <a:extLst>
              <a:ext uri="{FF2B5EF4-FFF2-40B4-BE49-F238E27FC236}">
                <a16:creationId xmlns:a16="http://schemas.microsoft.com/office/drawing/2014/main" id="{E4B52A46-DDEB-4EB8-8FE1-8D634FB786D8}"/>
              </a:ext>
            </a:extLst>
          </p:cNvPr>
          <p:cNvSpPr/>
          <p:nvPr/>
        </p:nvSpPr>
        <p:spPr>
          <a:xfrm>
            <a:off x="3876544" y="4199781"/>
            <a:ext cx="1385195" cy="1074297"/>
          </a:xfrm>
          <a:prstGeom prst="mathMultiply">
            <a:avLst>
              <a:gd name="adj1" fmla="val 4490"/>
            </a:avLst>
          </a:prstGeom>
          <a:solidFill>
            <a:srgbClr val="C00000"/>
          </a:solidFill>
          <a:ln w="28575" cap="flat" cmpd="sng" algn="ctr">
            <a:solidFill>
              <a:sysClr val="window" lastClr="FFFFFF"/>
            </a:solidFill>
            <a:prstDash val="solid"/>
          </a:ln>
          <a:effectLst/>
        </p:spPr>
        <p:txBody>
          <a:bodyPr rtlCol="0" anchor="ctr"/>
          <a:lstStyle/>
          <a:p>
            <a:pPr algn="ctr">
              <a:defRPr/>
            </a:pPr>
            <a:endParaRPr lang="fr-FR" sz="1351" kern="0">
              <a:solidFill>
                <a:prstClr val="white"/>
              </a:solidFill>
              <a:latin typeface="Calibri"/>
            </a:endParaRPr>
          </a:p>
        </p:txBody>
      </p:sp>
      <p:pic>
        <p:nvPicPr>
          <p:cNvPr id="20" name="Picture 4" descr="http://www.google.fr/url?source=imglanding&amp;ct=img&amp;q=http://publicdomainvectors.org/photos/scissors_01.png&amp;sa=X&amp;ei=rR1SVamzAcvmyQPFsYDQAg&amp;ved=0CAkQ8wc&amp;usg=AFQjCNHtbXCIG83t0atOixSShn2uO0ixH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0102" y="4197477"/>
            <a:ext cx="294724" cy="329669"/>
          </a:xfrm>
          <a:prstGeom prst="rect">
            <a:avLst/>
          </a:prstGeom>
          <a:noFill/>
          <a:extLst>
            <a:ext uri="{909E8E84-426E-40DD-AFC4-6F175D3DCCD1}">
              <a14:hiddenFill xmlns:a14="http://schemas.microsoft.com/office/drawing/2010/main">
                <a:solidFill>
                  <a:srgbClr val="FFFFFF"/>
                </a:solidFill>
              </a14:hiddenFill>
            </a:ext>
          </a:extLst>
        </p:spPr>
      </p:pic>
      <p:sp>
        <p:nvSpPr>
          <p:cNvPr id="29" name="Titre 1">
            <a:extLst>
              <a:ext uri="{FF2B5EF4-FFF2-40B4-BE49-F238E27FC236}">
                <a16:creationId xmlns:a16="http://schemas.microsoft.com/office/drawing/2014/main" id="{1BB0F472-FDF3-46AD-9174-CF4F5358D5AB}"/>
              </a:ext>
            </a:extLst>
          </p:cNvPr>
          <p:cNvSpPr>
            <a:spLocks noGrp="1"/>
          </p:cNvSpPr>
          <p:nvPr>
            <p:ph type="title"/>
          </p:nvPr>
        </p:nvSpPr>
        <p:spPr>
          <a:xfrm>
            <a:off x="601960" y="569098"/>
            <a:ext cx="5869166" cy="971551"/>
          </a:xfrm>
        </p:spPr>
        <p:txBody>
          <a:bodyPr/>
          <a:lstStyle/>
          <a:p>
            <a:r>
              <a:rPr lang="fr-FR" dirty="0"/>
              <a:t>3. L’envoi de la pièce d’identité</a:t>
            </a:r>
          </a:p>
        </p:txBody>
      </p:sp>
    </p:spTree>
    <p:extLst>
      <p:ext uri="{BB962C8B-B14F-4D97-AF65-F5344CB8AC3E}">
        <p14:creationId xmlns:p14="http://schemas.microsoft.com/office/powerpoint/2010/main" val="114182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FEA43E-75DB-4CE3-AA1F-583AC808A6F6}"/>
              </a:ext>
            </a:extLst>
          </p:cNvPr>
          <p:cNvPicPr>
            <a:picLocks noChangeAspect="1"/>
          </p:cNvPicPr>
          <p:nvPr/>
        </p:nvPicPr>
        <p:blipFill rotWithShape="1">
          <a:blip r:embed="rId2"/>
          <a:srcRect t="20273"/>
          <a:stretch/>
        </p:blipFill>
        <p:spPr>
          <a:xfrm>
            <a:off x="1571626" y="2433271"/>
            <a:ext cx="6000751" cy="2670523"/>
          </a:xfrm>
          <a:prstGeom prst="rect">
            <a:avLst/>
          </a:prstGeom>
        </p:spPr>
      </p:pic>
      <p:sp>
        <p:nvSpPr>
          <p:cNvPr id="10" name="Titre 1">
            <a:extLst>
              <a:ext uri="{FF2B5EF4-FFF2-40B4-BE49-F238E27FC236}">
                <a16:creationId xmlns:a16="http://schemas.microsoft.com/office/drawing/2014/main" id="{648DD70B-DB9C-4FC7-A092-187E226F51C2}"/>
              </a:ext>
            </a:extLst>
          </p:cNvPr>
          <p:cNvSpPr>
            <a:spLocks noGrp="1"/>
          </p:cNvSpPr>
          <p:nvPr>
            <p:ph type="title"/>
          </p:nvPr>
        </p:nvSpPr>
        <p:spPr>
          <a:xfrm>
            <a:off x="524374" y="546930"/>
            <a:ext cx="5695744" cy="971551"/>
          </a:xfrm>
        </p:spPr>
        <p:txBody>
          <a:bodyPr/>
          <a:lstStyle/>
          <a:p>
            <a:r>
              <a:rPr lang="fr-FR" dirty="0"/>
              <a:t>3. L’envoi de la pièce d’identité</a:t>
            </a:r>
          </a:p>
        </p:txBody>
      </p:sp>
    </p:spTree>
    <p:extLst>
      <p:ext uri="{BB962C8B-B14F-4D97-AF65-F5344CB8AC3E}">
        <p14:creationId xmlns:p14="http://schemas.microsoft.com/office/powerpoint/2010/main" val="141568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FEA6DD-9FB9-4980-AF21-9F0865A5F75E}"/>
              </a:ext>
            </a:extLst>
          </p:cNvPr>
          <p:cNvPicPr>
            <a:picLocks noChangeAspect="1"/>
          </p:cNvPicPr>
          <p:nvPr/>
        </p:nvPicPr>
        <p:blipFill rotWithShape="1">
          <a:blip r:embed="rId2"/>
          <a:srcRect t="20520"/>
          <a:stretch/>
        </p:blipFill>
        <p:spPr>
          <a:xfrm>
            <a:off x="1378745" y="2400300"/>
            <a:ext cx="6386512" cy="2773443"/>
          </a:xfrm>
          <a:prstGeom prst="rect">
            <a:avLst/>
          </a:prstGeom>
        </p:spPr>
      </p:pic>
      <p:sp>
        <p:nvSpPr>
          <p:cNvPr id="10" name="Titre 1">
            <a:extLst>
              <a:ext uri="{FF2B5EF4-FFF2-40B4-BE49-F238E27FC236}">
                <a16:creationId xmlns:a16="http://schemas.microsoft.com/office/drawing/2014/main" id="{D9C0FD7A-7034-443C-A531-D98B48CA8684}"/>
              </a:ext>
            </a:extLst>
          </p:cNvPr>
          <p:cNvSpPr>
            <a:spLocks noGrp="1"/>
          </p:cNvSpPr>
          <p:nvPr>
            <p:ph type="title"/>
          </p:nvPr>
        </p:nvSpPr>
        <p:spPr>
          <a:xfrm>
            <a:off x="613044" y="613433"/>
            <a:ext cx="5695744" cy="971551"/>
          </a:xfrm>
        </p:spPr>
        <p:txBody>
          <a:bodyPr/>
          <a:lstStyle/>
          <a:p>
            <a:r>
              <a:rPr lang="fr-FR" dirty="0"/>
              <a:t>3. L’envoi de la pièce d’identité</a:t>
            </a:r>
          </a:p>
        </p:txBody>
      </p:sp>
    </p:spTree>
    <p:extLst>
      <p:ext uri="{BB962C8B-B14F-4D97-AF65-F5344CB8AC3E}">
        <p14:creationId xmlns:p14="http://schemas.microsoft.com/office/powerpoint/2010/main" val="1098324412"/>
      </p:ext>
    </p:extLst>
  </p:cSld>
  <p:clrMapOvr>
    <a:masterClrMapping/>
  </p:clrMapOvr>
</p:sld>
</file>

<file path=ppt/theme/theme1.xml><?xml version="1.0" encoding="utf-8"?>
<a:theme xmlns:a="http://schemas.openxmlformats.org/drawingml/2006/main" name="Thème csoec 2018 - Rouge">
  <a:themeElements>
    <a:clrScheme name="CHARTE CSOEC 2018 - ROUGE">
      <a:dk1>
        <a:sysClr val="windowText" lastClr="000000"/>
      </a:dk1>
      <a:lt1>
        <a:sysClr val="window" lastClr="FFFFFF"/>
      </a:lt1>
      <a:dk2>
        <a:srgbClr val="002060"/>
      </a:dk2>
      <a:lt2>
        <a:srgbClr val="FFFFFF"/>
      </a:lt2>
      <a:accent1>
        <a:srgbClr val="E73446"/>
      </a:accent1>
      <a:accent2>
        <a:srgbClr val="32B4B4"/>
      </a:accent2>
      <a:accent3>
        <a:srgbClr val="00B0F0"/>
      </a:accent3>
      <a:accent4>
        <a:srgbClr val="322878"/>
      </a:accent4>
      <a:accent5>
        <a:srgbClr val="F07D28"/>
      </a:accent5>
      <a:accent6>
        <a:srgbClr val="E60073"/>
      </a:accent6>
      <a:hlink>
        <a:srgbClr val="2F75FF"/>
      </a:hlink>
      <a:folHlink>
        <a:srgbClr val="6E61CA"/>
      </a:folHlink>
    </a:clrScheme>
    <a:fontScheme name="CHARTE OEC 2018">
      <a:majorFont>
        <a:latin typeface="Calibri bold"/>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csoec 2018 - Rouge" id="{3CBC1D38-A773-4A11-A9BF-437DE012B239}" vid="{33F49DBE-FC7A-4300-A04B-78ACCEEFCD6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7205</TotalTime>
  <Words>311</Words>
  <Application>Microsoft Office PowerPoint</Application>
  <PresentationFormat>Affichage à l'écran (4:3)</PresentationFormat>
  <Paragraphs>37</Paragraphs>
  <Slides>13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bold</vt:lpstr>
      <vt:lpstr>Calibri Light</vt:lpstr>
      <vt:lpstr>Courier New</vt:lpstr>
      <vt:lpstr>Verdana</vt:lpstr>
      <vt:lpstr>Thème csoec 2018 - Rouge</vt:lpstr>
      <vt:lpstr>Enregistrement: nos recommandations pour créer votre certificat électronique</vt:lpstr>
      <vt:lpstr>Recommandations</vt:lpstr>
      <vt:lpstr>1. La vérification de la pièce d’identité </vt:lpstr>
      <vt:lpstr>2. Le contrôle de cohérence des données</vt:lpstr>
      <vt:lpstr>2. Le contrôle de cohérence des données</vt:lpstr>
      <vt:lpstr>2. Le contrôle de cohérence des données</vt:lpstr>
      <vt:lpstr>3. L’envoi de la pièce d’identité</vt:lpstr>
      <vt:lpstr>3. L’envoi de la pièce d’identité</vt:lpstr>
      <vt:lpstr>3. L’envoi de la pièce d’identité</vt:lpstr>
      <vt:lpstr>3. L’envoi de la pièce d’identité</vt:lpstr>
      <vt:lpstr>3. L’envoi de la pièce d’identité</vt:lpstr>
      <vt:lpstr>3. L’envoi de la pièce d’identité</vt:lpstr>
      <vt:lpstr>La nouvelle CNI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Universign</dc:creator>
  <cp:lastModifiedBy>Salima HOUARI</cp:lastModifiedBy>
  <cp:revision>38</cp:revision>
  <dcterms:created xsi:type="dcterms:W3CDTF">2015-05-12T16:42:05Z</dcterms:created>
  <dcterms:modified xsi:type="dcterms:W3CDTF">2021-11-08T09:33:41Z</dcterms:modified>
</cp:coreProperties>
</file>